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730" r:id="rId2"/>
    <p:sldMasterId id="2147483770" r:id="rId3"/>
    <p:sldMasterId id="2147483773" r:id="rId4"/>
    <p:sldMasterId id="2147483789" r:id="rId5"/>
  </p:sldMasterIdLst>
  <p:notesMasterIdLst>
    <p:notesMasterId r:id="rId30"/>
  </p:notesMasterIdLst>
  <p:handoutMasterIdLst>
    <p:handoutMasterId r:id="rId31"/>
  </p:handoutMasterIdLst>
  <p:sldIdLst>
    <p:sldId id="275" r:id="rId6"/>
    <p:sldId id="280" r:id="rId7"/>
    <p:sldId id="274" r:id="rId8"/>
    <p:sldId id="276" r:id="rId9"/>
    <p:sldId id="277" r:id="rId10"/>
    <p:sldId id="283" r:id="rId11"/>
    <p:sldId id="278" r:id="rId12"/>
    <p:sldId id="284" r:id="rId13"/>
    <p:sldId id="281" r:id="rId14"/>
    <p:sldId id="285" r:id="rId15"/>
    <p:sldId id="279" r:id="rId16"/>
    <p:sldId id="290" r:id="rId17"/>
    <p:sldId id="291" r:id="rId18"/>
    <p:sldId id="292" r:id="rId19"/>
    <p:sldId id="286" r:id="rId20"/>
    <p:sldId id="282" r:id="rId21"/>
    <p:sldId id="295" r:id="rId22"/>
    <p:sldId id="287" r:id="rId23"/>
    <p:sldId id="296" r:id="rId24"/>
    <p:sldId id="297" r:id="rId25"/>
    <p:sldId id="298" r:id="rId26"/>
    <p:sldId id="299" r:id="rId27"/>
    <p:sldId id="293" r:id="rId28"/>
    <p:sldId id="294" r:id="rId29"/>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12B52B62-B2F8-4445-977F-64687CF80708}">
          <p14:sldIdLst>
            <p14:sldId id="275"/>
            <p14:sldId id="280"/>
            <p14:sldId id="274"/>
            <p14:sldId id="276"/>
            <p14:sldId id="277"/>
            <p14:sldId id="283"/>
            <p14:sldId id="278"/>
            <p14:sldId id="284"/>
            <p14:sldId id="281"/>
            <p14:sldId id="285"/>
            <p14:sldId id="279"/>
            <p14:sldId id="290"/>
            <p14:sldId id="291"/>
            <p14:sldId id="292"/>
            <p14:sldId id="286"/>
            <p14:sldId id="282"/>
            <p14:sldId id="295"/>
            <p14:sldId id="287"/>
            <p14:sldId id="296"/>
            <p14:sldId id="297"/>
            <p14:sldId id="298"/>
            <p14:sldId id="299"/>
            <p14:sldId id="293"/>
            <p14:sldId id="294"/>
          </p14:sldIdLst>
        </p14:section>
        <p14:section name="Sección sin título" id="{1616DB3D-1731-4974-B9AB-2C048536AF7C}">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263190-1098-4AA1-977A-FCCCD07AE5A1}" v="88" dt="2023-11-06T23:07:37.147"/>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6C71DCA-E3DA-4F38-A66A-D6DB45F0C9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24C53BD0-D319-41A6-B459-C68B317BD6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D1B6AC-BE30-4A1E-B1C2-11C0D3586F34}" type="datetimeFigureOut">
              <a:rPr lang="es-ES" smtClean="0"/>
              <a:t>06/11/2023</a:t>
            </a:fld>
            <a:endParaRPr lang="es-ES"/>
          </a:p>
        </p:txBody>
      </p:sp>
      <p:sp>
        <p:nvSpPr>
          <p:cNvPr id="4" name="Marcador de pie de página 3">
            <a:extLst>
              <a:ext uri="{FF2B5EF4-FFF2-40B4-BE49-F238E27FC236}">
                <a16:creationId xmlns:a16="http://schemas.microsoft.com/office/drawing/2014/main" id="{78E3A32A-00CD-463B-9515-9F088BA6E2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9EEAC487-B3FF-486A-8793-9041C4C172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27ED90-78F1-43EB-ADB3-A6697A0B120C}" type="slidenum">
              <a:rPr lang="es-ES" smtClean="0"/>
              <a:t>‹Nº›</a:t>
            </a:fld>
            <a:endParaRPr lang="es-ES"/>
          </a:p>
        </p:txBody>
      </p:sp>
    </p:spTree>
    <p:extLst>
      <p:ext uri="{BB962C8B-B14F-4D97-AF65-F5344CB8AC3E}">
        <p14:creationId xmlns:p14="http://schemas.microsoft.com/office/powerpoint/2010/main" val="24772778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E260D-A2CB-4A60-B964-B0EAAC469890}" type="datetimeFigureOut">
              <a:rPr lang="es-ES" noProof="0" smtClean="0"/>
              <a:t>06/11/2023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47650-F839-47EB-BD66-81FAD4E86810}" type="slidenum">
              <a:rPr lang="es-ES" noProof="0" smtClean="0"/>
              <a:t>‹Nº›</a:t>
            </a:fld>
            <a:endParaRPr lang="es-ES" noProof="0"/>
          </a:p>
        </p:txBody>
      </p:sp>
    </p:spTree>
    <p:extLst>
      <p:ext uri="{BB962C8B-B14F-4D97-AF65-F5344CB8AC3E}">
        <p14:creationId xmlns:p14="http://schemas.microsoft.com/office/powerpoint/2010/main" val="227245662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8ce45cfcc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78ce45cfcc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331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e52f8ba61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1e52f8ba615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0015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8ce45cfcc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78ce45cfcc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7831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e5e73c009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e5e73c009e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Luiza Apollaro + Sebas Alape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8ce45cfcc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78ce45cfcc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9614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e5e73c009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e5e73c009e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Luiza Apollaro + Sebas Alape</a:t>
            </a:r>
            <a:endParaRPr/>
          </a:p>
        </p:txBody>
      </p:sp>
    </p:spTree>
    <p:extLst>
      <p:ext uri="{BB962C8B-B14F-4D97-AF65-F5344CB8AC3E}">
        <p14:creationId xmlns:p14="http://schemas.microsoft.com/office/powerpoint/2010/main" val="306340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8ce45cfcc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78ce45cfcc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377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e5e73c009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e5e73c009e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Luiza Apollaro + Sebas Alape</a:t>
            </a:r>
            <a:endParaRPr/>
          </a:p>
        </p:txBody>
      </p:sp>
    </p:spTree>
    <p:extLst>
      <p:ext uri="{BB962C8B-B14F-4D97-AF65-F5344CB8AC3E}">
        <p14:creationId xmlns:p14="http://schemas.microsoft.com/office/powerpoint/2010/main" val="1707873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e5e73c009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e5e73c009e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Luiza Apollaro + Sebas Alape</a:t>
            </a:r>
            <a:endParaRPr/>
          </a:p>
        </p:txBody>
      </p:sp>
    </p:spTree>
    <p:extLst>
      <p:ext uri="{BB962C8B-B14F-4D97-AF65-F5344CB8AC3E}">
        <p14:creationId xmlns:p14="http://schemas.microsoft.com/office/powerpoint/2010/main" val="4036312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e5e73c009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e5e73c009e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Luiza Apollaro + Sebas Alape</a:t>
            </a:r>
            <a:endParaRPr/>
          </a:p>
        </p:txBody>
      </p:sp>
    </p:spTree>
    <p:extLst>
      <p:ext uri="{BB962C8B-B14F-4D97-AF65-F5344CB8AC3E}">
        <p14:creationId xmlns:p14="http://schemas.microsoft.com/office/powerpoint/2010/main" val="180192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8ce45cfcc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78ce45cfcc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1219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251445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8ce45cfcc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78ce45cfcc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542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764304dbd3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g2764304dbd3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a:p>
            <a:pPr marL="457200" marR="0" lvl="0" indent="-228600" algn="l" rtl="0">
              <a:lnSpc>
                <a:spcPct val="100000"/>
              </a:lnSpc>
              <a:spcBef>
                <a:spcPts val="0"/>
              </a:spcBef>
              <a:spcAft>
                <a:spcPts val="0"/>
              </a:spcAft>
              <a:buSzPts val="1400"/>
              <a:buNone/>
            </a:pPr>
            <a:endParaRPr/>
          </a:p>
        </p:txBody>
      </p:sp>
      <p:sp>
        <p:nvSpPr>
          <p:cNvPr id="103" name="Google Shape;103;g2764304dbd3_0_25: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s-CO"/>
              <a:t>8/22/2023</a:t>
            </a:r>
            <a:endParaRPr/>
          </a:p>
        </p:txBody>
      </p:sp>
      <p:sp>
        <p:nvSpPr>
          <p:cNvPr id="104" name="Google Shape;104;g2764304dbd3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es-CO"/>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8ce45cfcc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78ce45cfcc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1e520c1878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1e520c1878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8ce45cfcc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78ce45cfcc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571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e52f8ba61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1e52f8ba615_4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78ce45cfcc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78ce45cfcc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428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e6af73b055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e6af73b05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Fancho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5"/>
        <p:cNvGrpSpPr/>
        <p:nvPr/>
      </p:nvGrpSpPr>
      <p:grpSpPr>
        <a:xfrm>
          <a:off x="0" y="0"/>
          <a:ext cx="0" cy="0"/>
          <a:chOff x="0" y="0"/>
          <a:chExt cx="0" cy="0"/>
        </a:xfrm>
      </p:grpSpPr>
      <p:sp>
        <p:nvSpPr>
          <p:cNvPr id="66" name="Google Shape;66;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0"/>
          <p:cNvSpPr>
            <a:spLocks noGrp="1"/>
          </p:cNvSpPr>
          <p:nvPr>
            <p:ph type="pic" idx="2"/>
          </p:nvPr>
        </p:nvSpPr>
        <p:spPr>
          <a:xfrm>
            <a:off x="5183188" y="987425"/>
            <a:ext cx="6172200" cy="4873625"/>
          </a:xfrm>
          <a:prstGeom prst="rect">
            <a:avLst/>
          </a:prstGeom>
          <a:noFill/>
          <a:ln>
            <a:noFill/>
          </a:ln>
        </p:spPr>
      </p:sp>
      <p:sp>
        <p:nvSpPr>
          <p:cNvPr id="75" name="Google Shape;75;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tandard Layout Title">
  <p:cSld name="Standard Layout Title">
    <p:spTree>
      <p:nvGrpSpPr>
        <p:cNvPr id="1" name="Shape 91"/>
        <p:cNvGrpSpPr/>
        <p:nvPr/>
      </p:nvGrpSpPr>
      <p:grpSpPr>
        <a:xfrm>
          <a:off x="0" y="0"/>
          <a:ext cx="0" cy="0"/>
          <a:chOff x="0" y="0"/>
          <a:chExt cx="0" cy="0"/>
        </a:xfrm>
      </p:grpSpPr>
      <p:sp>
        <p:nvSpPr>
          <p:cNvPr id="92" name="Google Shape;92;g2764304dbd3_0_1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SzPts val="4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3" name="Google Shape;93;g2764304dbd3_0_1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1200"/>
              </a:spcAft>
              <a:buSzPts val="1200"/>
              <a:buNone/>
              <a:defRPr/>
            </a:lvl1pPr>
            <a:lvl2pPr marL="0" lvl="1" indent="0" algn="r" rtl="0">
              <a:lnSpc>
                <a:spcPct val="100000"/>
              </a:lnSpc>
              <a:spcBef>
                <a:spcPts val="0"/>
              </a:spcBef>
              <a:spcAft>
                <a:spcPts val="1200"/>
              </a:spcAft>
              <a:buSzPts val="1200"/>
              <a:buNone/>
              <a:defRPr/>
            </a:lvl2pPr>
            <a:lvl3pPr marL="0" lvl="2" indent="0" algn="r" rtl="0">
              <a:lnSpc>
                <a:spcPct val="100000"/>
              </a:lnSpc>
              <a:spcBef>
                <a:spcPts val="0"/>
              </a:spcBef>
              <a:spcAft>
                <a:spcPts val="1200"/>
              </a:spcAft>
              <a:buSzPts val="1200"/>
              <a:buNone/>
              <a:defRPr/>
            </a:lvl3pPr>
            <a:lvl4pPr marL="0" lvl="3" indent="0" algn="r" rtl="0">
              <a:lnSpc>
                <a:spcPct val="100000"/>
              </a:lnSpc>
              <a:spcBef>
                <a:spcPts val="0"/>
              </a:spcBef>
              <a:spcAft>
                <a:spcPts val="1200"/>
              </a:spcAft>
              <a:buSzPts val="1200"/>
              <a:buNone/>
              <a:defRPr/>
            </a:lvl4pPr>
            <a:lvl5pPr marL="0" lvl="4" indent="0" algn="r" rtl="0">
              <a:lnSpc>
                <a:spcPct val="100000"/>
              </a:lnSpc>
              <a:spcBef>
                <a:spcPts val="0"/>
              </a:spcBef>
              <a:spcAft>
                <a:spcPts val="1200"/>
              </a:spcAft>
              <a:buSzPts val="1200"/>
              <a:buNone/>
              <a:defRPr/>
            </a:lvl5pPr>
            <a:lvl6pPr marL="0" lvl="5" indent="0" algn="r" rtl="0">
              <a:lnSpc>
                <a:spcPct val="100000"/>
              </a:lnSpc>
              <a:spcBef>
                <a:spcPts val="0"/>
              </a:spcBef>
              <a:spcAft>
                <a:spcPts val="1200"/>
              </a:spcAft>
              <a:buSzPts val="1200"/>
              <a:buNone/>
              <a:defRPr/>
            </a:lvl6pPr>
            <a:lvl7pPr marL="0" lvl="6" indent="0" algn="r" rtl="0">
              <a:lnSpc>
                <a:spcPct val="100000"/>
              </a:lnSpc>
              <a:spcBef>
                <a:spcPts val="0"/>
              </a:spcBef>
              <a:spcAft>
                <a:spcPts val="1200"/>
              </a:spcAft>
              <a:buSzPts val="1200"/>
              <a:buNone/>
              <a:defRPr/>
            </a:lvl7pPr>
            <a:lvl8pPr marL="0" lvl="7" indent="0" algn="r" rtl="0">
              <a:lnSpc>
                <a:spcPct val="100000"/>
              </a:lnSpc>
              <a:spcBef>
                <a:spcPts val="0"/>
              </a:spcBef>
              <a:spcAft>
                <a:spcPts val="1200"/>
              </a:spcAft>
              <a:buSzPts val="1200"/>
              <a:buNone/>
              <a:defRPr/>
            </a:lvl8pPr>
            <a:lvl9pPr marL="0" lvl="8" indent="0" algn="r" rtl="0">
              <a:lnSpc>
                <a:spcPct val="100000"/>
              </a:lnSpc>
              <a:spcBef>
                <a:spcPts val="0"/>
              </a:spcBef>
              <a:spcAft>
                <a:spcPts val="1200"/>
              </a:spcAft>
              <a:buSzPts val="1200"/>
              <a:buNone/>
              <a:defRPr/>
            </a:lvl9pPr>
          </a:lstStyle>
          <a:p>
            <a:pPr marL="0" lvl="0" indent="0" algn="r" rtl="0">
              <a:spcBef>
                <a:spcPts val="0"/>
              </a:spcBef>
              <a:spcAft>
                <a:spcPts val="1200"/>
              </a:spcAft>
              <a:buNone/>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t="2149" b="6750"/>
          <a:stretch/>
        </p:blipFill>
        <p:spPr>
          <a:xfrm>
            <a:off x="-31733" y="0"/>
            <a:ext cx="12255464" cy="6858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
        <p:nvSpPr>
          <p:cNvPr id="13" name="Google Shape;13;p3"/>
          <p:cNvSpPr/>
          <p:nvPr/>
        </p:nvSpPr>
        <p:spPr>
          <a:xfrm>
            <a:off x="0" y="0"/>
            <a:ext cx="12192000" cy="3709600"/>
          </a:xfrm>
          <a:prstGeom prst="rect">
            <a:avLst/>
          </a:prstGeom>
          <a:solidFill>
            <a:srgbClr val="FFFFFF"/>
          </a:solidFill>
          <a:ln>
            <a:noFill/>
          </a:ln>
          <a:effectLst>
            <a:outerShdw blurRad="571500" dist="279400" dir="1500000" sx="98000" sy="98000" algn="ctr" rotWithShape="0">
              <a:srgbClr val="262626">
                <a:alpha val="16860"/>
              </a:srgbClr>
            </a:outerShdw>
          </a:effectLst>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2262633" y="48767"/>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7" name="Google Shape;17;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1" name="Google Shape;21;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2" name="Google Shape;22;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
        <p:nvSpPr>
          <p:cNvPr id="26" name="Google Shape;26;p6"/>
          <p:cNvSpPr/>
          <p:nvPr/>
        </p:nvSpPr>
        <p:spPr>
          <a:xfrm>
            <a:off x="0" y="0"/>
            <a:ext cx="12192000" cy="6858000"/>
          </a:xfrm>
          <a:prstGeom prst="rect">
            <a:avLst/>
          </a:prstGeom>
          <a:solidFill>
            <a:srgbClr val="ECE5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tandard Layout Title">
  <p:cSld name="1_Standard Layout Title">
    <p:spTree>
      <p:nvGrpSpPr>
        <p:cNvPr id="1" name="Shape 19"/>
        <p:cNvGrpSpPr/>
        <p:nvPr/>
      </p:nvGrpSpPr>
      <p:grpSpPr>
        <a:xfrm>
          <a:off x="0" y="0"/>
          <a:ext cx="0" cy="0"/>
          <a:chOff x="0" y="0"/>
          <a:chExt cx="0" cy="0"/>
        </a:xfrm>
      </p:grpSpPr>
      <p:sp>
        <p:nvSpPr>
          <p:cNvPr id="20" name="Google Shape;2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1200"/>
              </a:spcAft>
              <a:buSzPts val="1200"/>
              <a:buNone/>
              <a:defRPr/>
            </a:lvl1pPr>
            <a:lvl2pPr marL="0" lvl="1" indent="0" algn="r">
              <a:lnSpc>
                <a:spcPct val="100000"/>
              </a:lnSpc>
              <a:spcBef>
                <a:spcPts val="0"/>
              </a:spcBef>
              <a:spcAft>
                <a:spcPts val="1200"/>
              </a:spcAft>
              <a:buSzPts val="1200"/>
              <a:buNone/>
              <a:defRPr/>
            </a:lvl2pPr>
            <a:lvl3pPr marL="0" lvl="2" indent="0" algn="r">
              <a:lnSpc>
                <a:spcPct val="100000"/>
              </a:lnSpc>
              <a:spcBef>
                <a:spcPts val="0"/>
              </a:spcBef>
              <a:spcAft>
                <a:spcPts val="1200"/>
              </a:spcAft>
              <a:buSzPts val="1200"/>
              <a:buNone/>
              <a:defRPr/>
            </a:lvl3pPr>
            <a:lvl4pPr marL="0" lvl="3" indent="0" algn="r">
              <a:lnSpc>
                <a:spcPct val="100000"/>
              </a:lnSpc>
              <a:spcBef>
                <a:spcPts val="0"/>
              </a:spcBef>
              <a:spcAft>
                <a:spcPts val="1200"/>
              </a:spcAft>
              <a:buSzPts val="1200"/>
              <a:buNone/>
              <a:defRPr/>
            </a:lvl4pPr>
            <a:lvl5pPr marL="0" lvl="4" indent="0" algn="r">
              <a:lnSpc>
                <a:spcPct val="100000"/>
              </a:lnSpc>
              <a:spcBef>
                <a:spcPts val="0"/>
              </a:spcBef>
              <a:spcAft>
                <a:spcPts val="1200"/>
              </a:spcAft>
              <a:buSzPts val="1200"/>
              <a:buNone/>
              <a:defRPr/>
            </a:lvl5pPr>
            <a:lvl6pPr marL="0" lvl="5" indent="0" algn="r">
              <a:lnSpc>
                <a:spcPct val="100000"/>
              </a:lnSpc>
              <a:spcBef>
                <a:spcPts val="0"/>
              </a:spcBef>
              <a:spcAft>
                <a:spcPts val="1200"/>
              </a:spcAft>
              <a:buSzPts val="1200"/>
              <a:buNone/>
              <a:defRPr/>
            </a:lvl6pPr>
            <a:lvl7pPr marL="0" lvl="6" indent="0" algn="r">
              <a:lnSpc>
                <a:spcPct val="100000"/>
              </a:lnSpc>
              <a:spcBef>
                <a:spcPts val="0"/>
              </a:spcBef>
              <a:spcAft>
                <a:spcPts val="1200"/>
              </a:spcAft>
              <a:buSzPts val="1200"/>
              <a:buNone/>
              <a:defRPr/>
            </a:lvl7pPr>
            <a:lvl8pPr marL="0" lvl="7" indent="0" algn="r">
              <a:lnSpc>
                <a:spcPct val="100000"/>
              </a:lnSpc>
              <a:spcBef>
                <a:spcPts val="0"/>
              </a:spcBef>
              <a:spcAft>
                <a:spcPts val="1200"/>
              </a:spcAft>
              <a:buSzPts val="1200"/>
              <a:buNone/>
              <a:defRPr/>
            </a:lvl8pPr>
            <a:lvl9pPr marL="0" lvl="8" indent="0" algn="r">
              <a:lnSpc>
                <a:spcPct val="100000"/>
              </a:lnSpc>
              <a:spcBef>
                <a:spcPts val="0"/>
              </a:spcBef>
              <a:spcAft>
                <a:spcPts val="1200"/>
              </a:spcAft>
              <a:buSzPts val="1200"/>
              <a:buNone/>
              <a:defRPr/>
            </a:lvl9pPr>
          </a:lstStyle>
          <a:p>
            <a:pPr marL="0" lvl="0" indent="0" algn="r" rtl="0">
              <a:spcBef>
                <a:spcPts val="0"/>
              </a:spcBef>
              <a:spcAft>
                <a:spcPts val="1200"/>
              </a:spcAft>
              <a:buNone/>
            </a:pPr>
            <a:fld id="{00000000-1234-1234-1234-123412341234}" type="slidenum">
              <a:rPr lang="es-CO"/>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9" name="Google Shape;29;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0" name="Google Shape;30;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
        <p:nvSpPr>
          <p:cNvPr id="31" name="Google Shape;31;p7"/>
          <p:cNvSpPr/>
          <p:nvPr/>
        </p:nvSpPr>
        <p:spPr>
          <a:xfrm>
            <a:off x="0" y="0"/>
            <a:ext cx="12192000" cy="6858000"/>
          </a:xfrm>
          <a:prstGeom prst="rect">
            <a:avLst/>
          </a:prstGeom>
          <a:solidFill>
            <a:srgbClr val="F3FFE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
        <p:nvSpPr>
          <p:cNvPr id="35" name="Google Shape;35;p8"/>
          <p:cNvSpPr/>
          <p:nvPr/>
        </p:nvSpPr>
        <p:spPr>
          <a:xfrm>
            <a:off x="0" y="0"/>
            <a:ext cx="12192000" cy="6858000"/>
          </a:xfrm>
          <a:prstGeom prst="rect">
            <a:avLst/>
          </a:prstGeom>
          <a:solidFill>
            <a:srgbClr val="FFE5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38" name="Google Shape;38;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
        <p:nvSpPr>
          <p:cNvPr id="39" name="Google Shape;39;p9"/>
          <p:cNvSpPr/>
          <p:nvPr/>
        </p:nvSpPr>
        <p:spPr>
          <a:xfrm>
            <a:off x="0" y="0"/>
            <a:ext cx="12192000" cy="6858000"/>
          </a:xfrm>
          <a:prstGeom prst="rect">
            <a:avLst/>
          </a:prstGeom>
          <a:gradFill>
            <a:gsLst>
              <a:gs pos="0">
                <a:srgbClr val="FFD297"/>
              </a:gs>
              <a:gs pos="100000">
                <a:srgbClr val="F58F09"/>
              </a:gs>
            </a:gsLst>
            <a:lin ang="2700006"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olo título 1">
  <p:cSld name="TITLE_ONLY_1">
    <p:spTree>
      <p:nvGrpSpPr>
        <p:cNvPr id="1" name="Shape 42"/>
        <p:cNvGrpSpPr/>
        <p:nvPr/>
      </p:nvGrpSpPr>
      <p:grpSpPr>
        <a:xfrm>
          <a:off x="0" y="0"/>
          <a:ext cx="0" cy="0"/>
          <a:chOff x="0" y="0"/>
          <a:chExt cx="0" cy="0"/>
        </a:xfrm>
      </p:grpSpPr>
      <p:sp>
        <p:nvSpPr>
          <p:cNvPr id="43" name="Google Shape;43;p1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
        <p:nvSpPr>
          <p:cNvPr id="45" name="Google Shape;45;p11"/>
          <p:cNvSpPr/>
          <p:nvPr/>
        </p:nvSpPr>
        <p:spPr>
          <a:xfrm>
            <a:off x="0" y="0"/>
            <a:ext cx="12192000" cy="6858000"/>
          </a:xfrm>
          <a:prstGeom prst="rect">
            <a:avLst/>
          </a:prstGeom>
          <a:solidFill>
            <a:srgbClr val="FFDAF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2"/>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8" name="Google Shape;48;p12"/>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pic>
        <p:nvPicPr>
          <p:cNvPr id="52" name="Google Shape;52;p13"/>
          <p:cNvPicPr preferRelativeResize="0"/>
          <p:nvPr/>
        </p:nvPicPr>
        <p:blipFill rotWithShape="1">
          <a:blip r:embed="rId2">
            <a:alphaModFix/>
          </a:blip>
          <a:srcRect t="2149" b="6750"/>
          <a:stretch/>
        </p:blipFill>
        <p:spPr>
          <a:xfrm>
            <a:off x="-31733" y="0"/>
            <a:ext cx="12255464" cy="6858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9_Custom Layout">
  <p:cSld name="19_Custom Layout">
    <p:spTree>
      <p:nvGrpSpPr>
        <p:cNvPr id="1" name="Shape 5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6155" y="398789"/>
            <a:ext cx="11302000" cy="365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SzPts val="1100"/>
              <a:buNone/>
              <a:defRPr sz="2533" b="1">
                <a:solidFill>
                  <a:schemeClr val="dk1"/>
                </a:solidFill>
                <a:latin typeface="Open Sans"/>
                <a:ea typeface="Open Sans"/>
                <a:cs typeface="Open Sans"/>
                <a:sym typeface="Open Sans"/>
              </a:defRPr>
            </a:lvl1pPr>
            <a:lvl2pPr lvl="1" algn="l" rtl="0">
              <a:lnSpc>
                <a:spcPct val="90000"/>
              </a:lnSpc>
              <a:spcBef>
                <a:spcPts val="0"/>
              </a:spcBef>
              <a:spcAft>
                <a:spcPts val="0"/>
              </a:spcAft>
              <a:buSzPts val="1100"/>
              <a:buNone/>
              <a:defRPr/>
            </a:lvl2pPr>
            <a:lvl3pPr lvl="2" algn="l" rtl="0">
              <a:lnSpc>
                <a:spcPct val="90000"/>
              </a:lnSpc>
              <a:spcBef>
                <a:spcPts val="0"/>
              </a:spcBef>
              <a:spcAft>
                <a:spcPts val="0"/>
              </a:spcAft>
              <a:buSzPts val="1100"/>
              <a:buNone/>
              <a:defRPr/>
            </a:lvl3pPr>
            <a:lvl4pPr lvl="3" algn="l" rtl="0">
              <a:lnSpc>
                <a:spcPct val="90000"/>
              </a:lnSpc>
              <a:spcBef>
                <a:spcPts val="0"/>
              </a:spcBef>
              <a:spcAft>
                <a:spcPts val="0"/>
              </a:spcAft>
              <a:buSzPts val="1100"/>
              <a:buNone/>
              <a:defRPr/>
            </a:lvl4pPr>
            <a:lvl5pPr lvl="4" algn="l" rtl="0">
              <a:lnSpc>
                <a:spcPct val="90000"/>
              </a:lnSpc>
              <a:spcBef>
                <a:spcPts val="0"/>
              </a:spcBef>
              <a:spcAft>
                <a:spcPts val="0"/>
              </a:spcAft>
              <a:buSzPts val="1100"/>
              <a:buNone/>
              <a:defRPr/>
            </a:lvl5pPr>
            <a:lvl6pPr lvl="5" algn="l" rtl="0">
              <a:lnSpc>
                <a:spcPct val="90000"/>
              </a:lnSpc>
              <a:spcBef>
                <a:spcPts val="0"/>
              </a:spcBef>
              <a:spcAft>
                <a:spcPts val="0"/>
              </a:spcAft>
              <a:buSzPts val="1100"/>
              <a:buNone/>
              <a:defRPr/>
            </a:lvl6pPr>
            <a:lvl7pPr lvl="6" algn="l" rtl="0">
              <a:lnSpc>
                <a:spcPct val="90000"/>
              </a:lnSpc>
              <a:spcBef>
                <a:spcPts val="0"/>
              </a:spcBef>
              <a:spcAft>
                <a:spcPts val="0"/>
              </a:spcAft>
              <a:buSzPts val="1100"/>
              <a:buNone/>
              <a:defRPr/>
            </a:lvl7pPr>
            <a:lvl8pPr lvl="7" algn="l" rtl="0">
              <a:lnSpc>
                <a:spcPct val="90000"/>
              </a:lnSpc>
              <a:spcBef>
                <a:spcPts val="0"/>
              </a:spcBef>
              <a:spcAft>
                <a:spcPts val="0"/>
              </a:spcAft>
              <a:buSzPts val="1100"/>
              <a:buNone/>
              <a:defRPr/>
            </a:lvl8pPr>
            <a:lvl9pPr lvl="8" algn="l" rtl="0">
              <a:lnSpc>
                <a:spcPct val="90000"/>
              </a:lnSpc>
              <a:spcBef>
                <a:spcPts val="0"/>
              </a:spcBef>
              <a:spcAft>
                <a:spcPts val="0"/>
              </a:spcAft>
              <a:buSzPts val="1100"/>
              <a:buNone/>
              <a:defRPr/>
            </a:lvl9pPr>
          </a:lstStyle>
          <a:p>
            <a:endParaRPr/>
          </a:p>
        </p:txBody>
      </p:sp>
      <p:sp>
        <p:nvSpPr>
          <p:cNvPr id="56" name="Google Shape;56;p15"/>
          <p:cNvSpPr txBox="1">
            <a:spLocks noGrp="1"/>
          </p:cNvSpPr>
          <p:nvPr>
            <p:ph type="subTitle" idx="1"/>
          </p:nvPr>
        </p:nvSpPr>
        <p:spPr>
          <a:xfrm>
            <a:off x="426155" y="789603"/>
            <a:ext cx="11302000" cy="3652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1067"/>
              </a:spcBef>
              <a:spcAft>
                <a:spcPts val="0"/>
              </a:spcAft>
              <a:buClr>
                <a:srgbClr val="3F3F3F"/>
              </a:buClr>
              <a:buSzPts val="1500"/>
              <a:buNone/>
              <a:defRPr sz="2000">
                <a:solidFill>
                  <a:srgbClr val="3F3F3F"/>
                </a:solidFill>
                <a:latin typeface="Open Sans"/>
                <a:ea typeface="Open Sans"/>
                <a:cs typeface="Open Sans"/>
                <a:sym typeface="Open Sans"/>
              </a:defRPr>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57" name="Google Shape;57;p15"/>
          <p:cNvSpPr txBox="1">
            <a:spLocks noGrp="1"/>
          </p:cNvSpPr>
          <p:nvPr>
            <p:ph type="body" idx="2"/>
          </p:nvPr>
        </p:nvSpPr>
        <p:spPr>
          <a:xfrm>
            <a:off x="425451" y="1512888"/>
            <a:ext cx="11303200" cy="49464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sz="1867" b="0" i="0">
                <a:latin typeface="Open Sans Light"/>
                <a:ea typeface="Open Sans Light"/>
                <a:cs typeface="Open Sans Light"/>
                <a:sym typeface="Open Sans Light"/>
              </a:defRPr>
            </a:lvl1pPr>
            <a:lvl2pPr marL="1219170" lvl="1"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2pPr>
            <a:lvl3pPr marL="1828754" lvl="2"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3pPr>
            <a:lvl4pPr marL="2438339" lvl="3"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4pPr>
            <a:lvl5pPr marL="3047924" lvl="4"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tandard Layout Title Content">
  <p:cSld name="Standard Layout Title Content">
    <p:spTree>
      <p:nvGrpSpPr>
        <p:cNvPr id="1" name="Shape 22"/>
        <p:cNvGrpSpPr/>
        <p:nvPr/>
      </p:nvGrpSpPr>
      <p:grpSpPr>
        <a:xfrm>
          <a:off x="0" y="0"/>
          <a:ext cx="0" cy="0"/>
          <a:chOff x="0" y="0"/>
          <a:chExt cx="0" cy="0"/>
        </a:xfrm>
      </p:grpSpPr>
      <p:sp>
        <p:nvSpPr>
          <p:cNvPr id="23" name="Google Shape;2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1200"/>
              </a:spcAft>
              <a:buSzPts val="1200"/>
              <a:buNone/>
              <a:defRPr/>
            </a:lvl1pPr>
            <a:lvl2pPr marL="0" lvl="1" indent="0" algn="r">
              <a:lnSpc>
                <a:spcPct val="100000"/>
              </a:lnSpc>
              <a:spcBef>
                <a:spcPts val="0"/>
              </a:spcBef>
              <a:spcAft>
                <a:spcPts val="1200"/>
              </a:spcAft>
              <a:buSzPts val="1200"/>
              <a:buNone/>
              <a:defRPr/>
            </a:lvl2pPr>
            <a:lvl3pPr marL="0" lvl="2" indent="0" algn="r">
              <a:lnSpc>
                <a:spcPct val="100000"/>
              </a:lnSpc>
              <a:spcBef>
                <a:spcPts val="0"/>
              </a:spcBef>
              <a:spcAft>
                <a:spcPts val="1200"/>
              </a:spcAft>
              <a:buSzPts val="1200"/>
              <a:buNone/>
              <a:defRPr/>
            </a:lvl3pPr>
            <a:lvl4pPr marL="0" lvl="3" indent="0" algn="r">
              <a:lnSpc>
                <a:spcPct val="100000"/>
              </a:lnSpc>
              <a:spcBef>
                <a:spcPts val="0"/>
              </a:spcBef>
              <a:spcAft>
                <a:spcPts val="1200"/>
              </a:spcAft>
              <a:buSzPts val="1200"/>
              <a:buNone/>
              <a:defRPr/>
            </a:lvl4pPr>
            <a:lvl5pPr marL="0" lvl="4" indent="0" algn="r">
              <a:lnSpc>
                <a:spcPct val="100000"/>
              </a:lnSpc>
              <a:spcBef>
                <a:spcPts val="0"/>
              </a:spcBef>
              <a:spcAft>
                <a:spcPts val="1200"/>
              </a:spcAft>
              <a:buSzPts val="1200"/>
              <a:buNone/>
              <a:defRPr/>
            </a:lvl5pPr>
            <a:lvl6pPr marL="0" lvl="5" indent="0" algn="r">
              <a:lnSpc>
                <a:spcPct val="100000"/>
              </a:lnSpc>
              <a:spcBef>
                <a:spcPts val="0"/>
              </a:spcBef>
              <a:spcAft>
                <a:spcPts val="1200"/>
              </a:spcAft>
              <a:buSzPts val="1200"/>
              <a:buNone/>
              <a:defRPr/>
            </a:lvl6pPr>
            <a:lvl7pPr marL="0" lvl="6" indent="0" algn="r">
              <a:lnSpc>
                <a:spcPct val="100000"/>
              </a:lnSpc>
              <a:spcBef>
                <a:spcPts val="0"/>
              </a:spcBef>
              <a:spcAft>
                <a:spcPts val="1200"/>
              </a:spcAft>
              <a:buSzPts val="1200"/>
              <a:buNone/>
              <a:defRPr/>
            </a:lvl7pPr>
            <a:lvl8pPr marL="0" lvl="7" indent="0" algn="r">
              <a:lnSpc>
                <a:spcPct val="100000"/>
              </a:lnSpc>
              <a:spcBef>
                <a:spcPts val="0"/>
              </a:spcBef>
              <a:spcAft>
                <a:spcPts val="1200"/>
              </a:spcAft>
              <a:buSzPts val="1200"/>
              <a:buNone/>
              <a:defRPr/>
            </a:lvl8pPr>
            <a:lvl9pPr marL="0" lvl="8" indent="0" algn="r">
              <a:lnSpc>
                <a:spcPct val="100000"/>
              </a:lnSpc>
              <a:spcBef>
                <a:spcPts val="0"/>
              </a:spcBef>
              <a:spcAft>
                <a:spcPts val="1200"/>
              </a:spcAft>
              <a:buSzPts val="1200"/>
              <a:buNone/>
              <a:defRPr/>
            </a:lvl9pPr>
          </a:lstStyle>
          <a:p>
            <a:pPr marL="0" lvl="0" indent="0" algn="r" rtl="0">
              <a:spcBef>
                <a:spcPts val="0"/>
              </a:spcBef>
              <a:spcAft>
                <a:spcPts val="1200"/>
              </a:spcAft>
              <a:buNone/>
            </a:pPr>
            <a:fld id="{00000000-1234-1234-1234-123412341234}" type="slidenum">
              <a:rPr lang="es-CO"/>
              <a:t>‹Nº›</a:t>
            </a:fld>
            <a:endParaRPr/>
          </a:p>
        </p:txBody>
      </p:sp>
      <p:sp>
        <p:nvSpPr>
          <p:cNvPr id="25" name="Google Shape;25;p26"/>
          <p:cNvSpPr txBox="1">
            <a:spLocks noGrp="1"/>
          </p:cNvSpPr>
          <p:nvPr>
            <p:ph type="body" idx="1"/>
          </p:nvPr>
        </p:nvSpPr>
        <p:spPr>
          <a:xfrm>
            <a:off x="381000" y="1376363"/>
            <a:ext cx="11429999" cy="4913312"/>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1600" b="0"/>
            </a:lvl1pPr>
            <a:lvl2pPr marL="914400" lvl="1" indent="-381000" algn="l">
              <a:lnSpc>
                <a:spcPct val="90000"/>
              </a:lnSpc>
              <a:spcBef>
                <a:spcPts val="500"/>
              </a:spcBef>
              <a:spcAft>
                <a:spcPts val="0"/>
              </a:spcAft>
              <a:buSzPts val="2400"/>
              <a:buChar char="•"/>
              <a:defRPr sz="1400"/>
            </a:lvl2pPr>
            <a:lvl3pPr marL="1371600" lvl="2" indent="-355600" algn="l">
              <a:lnSpc>
                <a:spcPct val="90000"/>
              </a:lnSpc>
              <a:spcBef>
                <a:spcPts val="500"/>
              </a:spcBef>
              <a:spcAft>
                <a:spcPts val="0"/>
              </a:spcAft>
              <a:buSzPts val="2000"/>
              <a:buChar char="•"/>
              <a:defRPr sz="1400"/>
            </a:lvl3pPr>
            <a:lvl4pPr marL="1828800" lvl="3" indent="-342900" algn="l">
              <a:lnSpc>
                <a:spcPct val="90000"/>
              </a:lnSpc>
              <a:spcBef>
                <a:spcPts val="500"/>
              </a:spcBef>
              <a:spcAft>
                <a:spcPts val="0"/>
              </a:spcAft>
              <a:buSzPts val="1800"/>
              <a:buChar char="•"/>
              <a:defRPr sz="1400"/>
            </a:lvl4pPr>
            <a:lvl5pPr marL="2286000" lvl="4" indent="-342900" algn="l">
              <a:lnSpc>
                <a:spcPct val="90000"/>
              </a:lnSpc>
              <a:spcBef>
                <a:spcPts val="500"/>
              </a:spcBef>
              <a:spcAft>
                <a:spcPts val="0"/>
              </a:spcAft>
              <a:buSzPts val="1800"/>
              <a:buChar char="•"/>
              <a:defRPr sz="1400"/>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53"/>
        <p:cNvGrpSpPr/>
        <p:nvPr/>
      </p:nvGrpSpPr>
      <p:grpSpPr>
        <a:xfrm>
          <a:off x="0" y="0"/>
          <a:ext cx="0" cy="0"/>
          <a:chOff x="0" y="0"/>
          <a:chExt cx="0" cy="0"/>
        </a:xfrm>
      </p:grpSpPr>
      <p:sp>
        <p:nvSpPr>
          <p:cNvPr id="54" name="Google Shape;54;p15"/>
          <p:cNvSpPr txBox="1">
            <a:spLocks noGrp="1"/>
          </p:cNvSpPr>
          <p:nvPr>
            <p:ph type="ctrTitle"/>
          </p:nvPr>
        </p:nvSpPr>
        <p:spPr>
          <a:xfrm>
            <a:off x="426155" y="398789"/>
            <a:ext cx="11302000" cy="365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SzPts val="1100"/>
              <a:buNone/>
              <a:defRPr sz="2533" b="1">
                <a:solidFill>
                  <a:schemeClr val="dk1"/>
                </a:solidFill>
                <a:latin typeface="Open Sans"/>
                <a:ea typeface="Open Sans"/>
                <a:cs typeface="Open Sans"/>
                <a:sym typeface="Open Sans"/>
              </a:defRPr>
            </a:lvl1pPr>
            <a:lvl2pPr lvl="1" algn="l" rtl="0">
              <a:lnSpc>
                <a:spcPct val="90000"/>
              </a:lnSpc>
              <a:spcBef>
                <a:spcPts val="0"/>
              </a:spcBef>
              <a:spcAft>
                <a:spcPts val="0"/>
              </a:spcAft>
              <a:buSzPts val="1100"/>
              <a:buNone/>
              <a:defRPr/>
            </a:lvl2pPr>
            <a:lvl3pPr lvl="2" algn="l" rtl="0">
              <a:lnSpc>
                <a:spcPct val="90000"/>
              </a:lnSpc>
              <a:spcBef>
                <a:spcPts val="0"/>
              </a:spcBef>
              <a:spcAft>
                <a:spcPts val="0"/>
              </a:spcAft>
              <a:buSzPts val="1100"/>
              <a:buNone/>
              <a:defRPr/>
            </a:lvl3pPr>
            <a:lvl4pPr lvl="3" algn="l" rtl="0">
              <a:lnSpc>
                <a:spcPct val="90000"/>
              </a:lnSpc>
              <a:spcBef>
                <a:spcPts val="0"/>
              </a:spcBef>
              <a:spcAft>
                <a:spcPts val="0"/>
              </a:spcAft>
              <a:buSzPts val="1100"/>
              <a:buNone/>
              <a:defRPr/>
            </a:lvl4pPr>
            <a:lvl5pPr lvl="4" algn="l" rtl="0">
              <a:lnSpc>
                <a:spcPct val="90000"/>
              </a:lnSpc>
              <a:spcBef>
                <a:spcPts val="0"/>
              </a:spcBef>
              <a:spcAft>
                <a:spcPts val="0"/>
              </a:spcAft>
              <a:buSzPts val="1100"/>
              <a:buNone/>
              <a:defRPr/>
            </a:lvl5pPr>
            <a:lvl6pPr lvl="5" algn="l" rtl="0">
              <a:lnSpc>
                <a:spcPct val="90000"/>
              </a:lnSpc>
              <a:spcBef>
                <a:spcPts val="0"/>
              </a:spcBef>
              <a:spcAft>
                <a:spcPts val="0"/>
              </a:spcAft>
              <a:buSzPts val="1100"/>
              <a:buNone/>
              <a:defRPr/>
            </a:lvl6pPr>
            <a:lvl7pPr lvl="6" algn="l" rtl="0">
              <a:lnSpc>
                <a:spcPct val="90000"/>
              </a:lnSpc>
              <a:spcBef>
                <a:spcPts val="0"/>
              </a:spcBef>
              <a:spcAft>
                <a:spcPts val="0"/>
              </a:spcAft>
              <a:buSzPts val="1100"/>
              <a:buNone/>
              <a:defRPr/>
            </a:lvl7pPr>
            <a:lvl8pPr lvl="7" algn="l" rtl="0">
              <a:lnSpc>
                <a:spcPct val="90000"/>
              </a:lnSpc>
              <a:spcBef>
                <a:spcPts val="0"/>
              </a:spcBef>
              <a:spcAft>
                <a:spcPts val="0"/>
              </a:spcAft>
              <a:buSzPts val="1100"/>
              <a:buNone/>
              <a:defRPr/>
            </a:lvl8pPr>
            <a:lvl9pPr lvl="8" algn="l" rtl="0">
              <a:lnSpc>
                <a:spcPct val="90000"/>
              </a:lnSpc>
              <a:spcBef>
                <a:spcPts val="0"/>
              </a:spcBef>
              <a:spcAft>
                <a:spcPts val="0"/>
              </a:spcAft>
              <a:buSzPts val="1100"/>
              <a:buNone/>
              <a:defRPr/>
            </a:lvl9pPr>
          </a:lstStyle>
          <a:p>
            <a:endParaRPr/>
          </a:p>
        </p:txBody>
      </p:sp>
      <p:sp>
        <p:nvSpPr>
          <p:cNvPr id="55" name="Google Shape;55;p15"/>
          <p:cNvSpPr txBox="1">
            <a:spLocks noGrp="1"/>
          </p:cNvSpPr>
          <p:nvPr>
            <p:ph type="subTitle" idx="1"/>
          </p:nvPr>
        </p:nvSpPr>
        <p:spPr>
          <a:xfrm>
            <a:off x="426155" y="789603"/>
            <a:ext cx="11302000" cy="365200"/>
          </a:xfrm>
          <a:prstGeom prst="rect">
            <a:avLst/>
          </a:prstGeom>
          <a:noFill/>
          <a:ln>
            <a:noFill/>
          </a:ln>
        </p:spPr>
        <p:txBody>
          <a:bodyPr spcFirstLastPara="1" wrap="square" lIns="68575" tIns="34275" rIns="68575" bIns="34275" anchor="t" anchorCtr="0">
            <a:normAutofit/>
          </a:bodyPr>
          <a:lstStyle>
            <a:lvl1pPr lvl="0" algn="l" rtl="0">
              <a:lnSpc>
                <a:spcPct val="90000"/>
              </a:lnSpc>
              <a:spcBef>
                <a:spcPts val="1067"/>
              </a:spcBef>
              <a:spcAft>
                <a:spcPts val="0"/>
              </a:spcAft>
              <a:buClr>
                <a:srgbClr val="3F3F3F"/>
              </a:buClr>
              <a:buSzPts val="1500"/>
              <a:buNone/>
              <a:defRPr sz="2000">
                <a:solidFill>
                  <a:srgbClr val="3F3F3F"/>
                </a:solidFill>
                <a:latin typeface="Open Sans"/>
                <a:ea typeface="Open Sans"/>
                <a:cs typeface="Open Sans"/>
                <a:sym typeface="Open Sans"/>
              </a:defRPr>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56" name="Google Shape;56;p15"/>
          <p:cNvSpPr txBox="1">
            <a:spLocks noGrp="1"/>
          </p:cNvSpPr>
          <p:nvPr>
            <p:ph type="body" idx="2"/>
          </p:nvPr>
        </p:nvSpPr>
        <p:spPr>
          <a:xfrm>
            <a:off x="425451" y="1512888"/>
            <a:ext cx="11303200" cy="49464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sz="1867" b="0" i="0">
                <a:latin typeface="Open Sans Light"/>
                <a:ea typeface="Open Sans Light"/>
                <a:cs typeface="Open Sans Light"/>
                <a:sym typeface="Open Sans Light"/>
              </a:defRPr>
            </a:lvl1pPr>
            <a:lvl2pPr marL="1219170" lvl="1"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2pPr>
            <a:lvl3pPr marL="1828754" lvl="2"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3pPr>
            <a:lvl4pPr marL="2438339" lvl="3"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4pPr>
            <a:lvl5pPr marL="3047924" lvl="4"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iapositiva con título 1 1">
  <p:cSld name="TITLE_1_1">
    <p:spTree>
      <p:nvGrpSpPr>
        <p:cNvPr id="1" name="Shape 57"/>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Diapositiva con título 1">
  <p:cSld name="TITLE_1">
    <p:bg>
      <p:bgPr>
        <a:solidFill>
          <a:srgbClr val="68C572"/>
        </a:solidFill>
        <a:effectLst/>
      </p:bgPr>
    </p:bg>
    <p:spTree>
      <p:nvGrpSpPr>
        <p:cNvPr id="1" name="Shape 59"/>
        <p:cNvGrpSpPr/>
        <p:nvPr/>
      </p:nvGrpSpPr>
      <p:grpSpPr>
        <a:xfrm>
          <a:off x="0" y="0"/>
          <a:ext cx="0" cy="0"/>
          <a:chOff x="0" y="0"/>
          <a:chExt cx="0" cy="0"/>
        </a:xfrm>
      </p:grpSpPr>
      <p:sp>
        <p:nvSpPr>
          <p:cNvPr id="60" name="Google Shape;60;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pic>
        <p:nvPicPr>
          <p:cNvPr id="61" name="Google Shape;61;p17"/>
          <p:cNvPicPr preferRelativeResize="0"/>
          <p:nvPr/>
        </p:nvPicPr>
        <p:blipFill>
          <a:blip r:embed="rId2">
            <a:alphaModFix/>
          </a:blip>
          <a:stretch>
            <a:fillRect/>
          </a:stretch>
        </p:blipFill>
        <p:spPr>
          <a:xfrm>
            <a:off x="790600" y="1485033"/>
            <a:ext cx="9721099" cy="5003267"/>
          </a:xfrm>
          <a:prstGeom prst="rect">
            <a:avLst/>
          </a:prstGeom>
          <a:noFill/>
          <a:ln>
            <a:noFill/>
          </a:ln>
        </p:spPr>
      </p:pic>
      <p:pic>
        <p:nvPicPr>
          <p:cNvPr id="62" name="Google Shape;62;p17"/>
          <p:cNvPicPr preferRelativeResize="0"/>
          <p:nvPr/>
        </p:nvPicPr>
        <p:blipFill>
          <a:blip r:embed="rId3">
            <a:alphaModFix/>
          </a:blip>
          <a:stretch>
            <a:fillRect/>
          </a:stretch>
        </p:blipFill>
        <p:spPr>
          <a:xfrm rot="5400000">
            <a:off x="8745131" y="2851767"/>
            <a:ext cx="4597931" cy="2269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iapositiva con título 1 2">
  <p:cSld name="TITLE_1_2">
    <p:spTree>
      <p:nvGrpSpPr>
        <p:cNvPr id="1" name="Shape 63"/>
        <p:cNvGrpSpPr/>
        <p:nvPr/>
      </p:nvGrpSpPr>
      <p:grpSpPr>
        <a:xfrm>
          <a:off x="0" y="0"/>
          <a:ext cx="0" cy="0"/>
          <a:chOff x="0" y="0"/>
          <a:chExt cx="0" cy="0"/>
        </a:xfrm>
      </p:grpSpPr>
      <p:sp>
        <p:nvSpPr>
          <p:cNvPr id="64" name="Google Shape;64;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iapositiva con título 2">
  <p:cSld name="TITLE_2">
    <p:spTree>
      <p:nvGrpSpPr>
        <p:cNvPr id="1" name="Shape 65"/>
        <p:cNvGrpSpPr/>
        <p:nvPr/>
      </p:nvGrpSpPr>
      <p:grpSpPr>
        <a:xfrm>
          <a:off x="0" y="0"/>
          <a:ext cx="0" cy="0"/>
          <a:chOff x="0" y="0"/>
          <a:chExt cx="0" cy="0"/>
        </a:xfrm>
      </p:grpSpPr>
      <p:sp>
        <p:nvSpPr>
          <p:cNvPr id="66" name="Google Shape;66;p19"/>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7" name="Google Shape;67;p19"/>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8" name="Google Shape;68;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iapositiva con título 1">
  <p:cSld name="TITLE_1">
    <p:bg>
      <p:bgPr>
        <a:solidFill>
          <a:srgbClr val="68C572"/>
        </a:solidFill>
        <a:effectLst/>
      </p:bgPr>
    </p:bg>
    <p:spTree>
      <p:nvGrpSpPr>
        <p:cNvPr id="1" name="Shape 58"/>
        <p:cNvGrpSpPr/>
        <p:nvPr/>
      </p:nvGrpSpPr>
      <p:grpSpPr>
        <a:xfrm>
          <a:off x="0" y="0"/>
          <a:ext cx="0" cy="0"/>
          <a:chOff x="0" y="0"/>
          <a:chExt cx="0" cy="0"/>
        </a:xfrm>
      </p:grpSpPr>
      <p:sp>
        <p:nvSpPr>
          <p:cNvPr id="59" name="Google Shape;59;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pic>
        <p:nvPicPr>
          <p:cNvPr id="60" name="Google Shape;60;p17"/>
          <p:cNvPicPr preferRelativeResize="0"/>
          <p:nvPr/>
        </p:nvPicPr>
        <p:blipFill>
          <a:blip r:embed="rId2">
            <a:alphaModFix/>
          </a:blip>
          <a:stretch>
            <a:fillRect/>
          </a:stretch>
        </p:blipFill>
        <p:spPr>
          <a:xfrm>
            <a:off x="790600" y="1485033"/>
            <a:ext cx="9721099" cy="5003267"/>
          </a:xfrm>
          <a:prstGeom prst="rect">
            <a:avLst/>
          </a:prstGeom>
          <a:noFill/>
          <a:ln>
            <a:noFill/>
          </a:ln>
        </p:spPr>
      </p:pic>
      <p:pic>
        <p:nvPicPr>
          <p:cNvPr id="61" name="Google Shape;61;p17"/>
          <p:cNvPicPr preferRelativeResize="0"/>
          <p:nvPr/>
        </p:nvPicPr>
        <p:blipFill>
          <a:blip r:embed="rId3">
            <a:alphaModFix/>
          </a:blip>
          <a:stretch>
            <a:fillRect/>
          </a:stretch>
        </p:blipFill>
        <p:spPr>
          <a:xfrm rot="5400000">
            <a:off x="8745131" y="2851767"/>
            <a:ext cx="4597931" cy="22698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iapositiva con título 1 2">
  <p:cSld name="TITLE_1_2">
    <p:spTree>
      <p:nvGrpSpPr>
        <p:cNvPr id="1" name="Shape 62"/>
        <p:cNvGrpSpPr/>
        <p:nvPr/>
      </p:nvGrpSpPr>
      <p:grpSpPr>
        <a:xfrm>
          <a:off x="0" y="0"/>
          <a:ext cx="0" cy="0"/>
          <a:chOff x="0" y="0"/>
          <a:chExt cx="0" cy="0"/>
        </a:xfrm>
      </p:grpSpPr>
      <p:sp>
        <p:nvSpPr>
          <p:cNvPr id="63" name="Google Shape;63;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iapositiva con título 2">
  <p:cSld name="TITLE_2">
    <p:spTree>
      <p:nvGrpSpPr>
        <p:cNvPr id="1" name="Shape 64"/>
        <p:cNvGrpSpPr/>
        <p:nvPr/>
      </p:nvGrpSpPr>
      <p:grpSpPr>
        <a:xfrm>
          <a:off x="0" y="0"/>
          <a:ext cx="0" cy="0"/>
          <a:chOff x="0" y="0"/>
          <a:chExt cx="0" cy="0"/>
        </a:xfrm>
      </p:grpSpPr>
      <p:sp>
        <p:nvSpPr>
          <p:cNvPr id="65" name="Google Shape;65;p19"/>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6" name="Google Shape;66;p19"/>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7" name="Google Shape;67;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Diapositiva con título 3">
  <p:cSld name="TITLE_3">
    <p:spTree>
      <p:nvGrpSpPr>
        <p:cNvPr id="1" name="Shape 68"/>
        <p:cNvGrpSpPr/>
        <p:nvPr/>
      </p:nvGrpSpPr>
      <p:grpSpPr>
        <a:xfrm>
          <a:off x="0" y="0"/>
          <a:ext cx="0" cy="0"/>
          <a:chOff x="0" y="0"/>
          <a:chExt cx="0" cy="0"/>
        </a:xfrm>
      </p:grpSpPr>
      <p:sp>
        <p:nvSpPr>
          <p:cNvPr id="69" name="Google Shape;69;p20"/>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70" name="Google Shape;70;p20"/>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71" name="Google Shape;71;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72"/>
        <p:cNvGrpSpPr/>
        <p:nvPr/>
      </p:nvGrpSpPr>
      <p:grpSpPr>
        <a:xfrm>
          <a:off x="0" y="0"/>
          <a:ext cx="0" cy="0"/>
          <a:chOff x="0" y="0"/>
          <a:chExt cx="0" cy="0"/>
        </a:xfrm>
      </p:grpSpPr>
      <p:sp>
        <p:nvSpPr>
          <p:cNvPr id="73" name="Google Shape;73;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6"/>
        <p:cNvGrpSpPr/>
        <p:nvPr/>
      </p:nvGrpSpPr>
      <p:grpSpPr>
        <a:xfrm>
          <a:off x="0" y="0"/>
          <a:ext cx="0" cy="0"/>
          <a:chOff x="0" y="0"/>
          <a:chExt cx="0" cy="0"/>
        </a:xfrm>
      </p:grpSpPr>
      <p:sp>
        <p:nvSpPr>
          <p:cNvPr id="27" name="Google Shape;27;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73"/>
        <p:cNvGrpSpPr/>
        <p:nvPr/>
      </p:nvGrpSpPr>
      <p:grpSpPr>
        <a:xfrm>
          <a:off x="0" y="0"/>
          <a:ext cx="0" cy="0"/>
          <a:chOff x="0" y="0"/>
          <a:chExt cx="0" cy="0"/>
        </a:xfrm>
      </p:grpSpPr>
      <p:cxnSp>
        <p:nvCxnSpPr>
          <p:cNvPr id="74" name="Google Shape;74;p21"/>
          <p:cNvCxnSpPr/>
          <p:nvPr/>
        </p:nvCxnSpPr>
        <p:spPr>
          <a:xfrm>
            <a:off x="3303632" y="554200"/>
            <a:ext cx="8325600" cy="0"/>
          </a:xfrm>
          <a:prstGeom prst="straightConnector1">
            <a:avLst/>
          </a:prstGeom>
          <a:noFill/>
          <a:ln w="38100" cap="flat" cmpd="sng">
            <a:solidFill>
              <a:schemeClr val="lt1"/>
            </a:solidFill>
            <a:prstDash val="solid"/>
            <a:round/>
            <a:headEnd type="none" w="sm" len="sm"/>
            <a:tailEnd type="none" w="sm" len="sm"/>
          </a:ln>
        </p:spPr>
      </p:cxnSp>
      <p:cxnSp>
        <p:nvCxnSpPr>
          <p:cNvPr id="75" name="Google Shape;75;p21"/>
          <p:cNvCxnSpPr/>
          <p:nvPr/>
        </p:nvCxnSpPr>
        <p:spPr>
          <a:xfrm>
            <a:off x="3303632" y="6320000"/>
            <a:ext cx="8325600" cy="0"/>
          </a:xfrm>
          <a:prstGeom prst="straightConnector1">
            <a:avLst/>
          </a:prstGeom>
          <a:noFill/>
          <a:ln w="19050" cap="flat" cmpd="sng">
            <a:solidFill>
              <a:schemeClr val="lt1"/>
            </a:solidFill>
            <a:prstDash val="solid"/>
            <a:round/>
            <a:headEnd type="none" w="sm" len="sm"/>
            <a:tailEnd type="none" w="sm" len="sm"/>
          </a:ln>
        </p:spPr>
      </p:cxnSp>
      <p:cxnSp>
        <p:nvCxnSpPr>
          <p:cNvPr id="76" name="Google Shape;76;p21"/>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77" name="Google Shape;77;p21"/>
          <p:cNvSpPr txBox="1">
            <a:spLocks noGrp="1"/>
          </p:cNvSpPr>
          <p:nvPr>
            <p:ph type="ctrTitle"/>
          </p:nvPr>
        </p:nvSpPr>
        <p:spPr>
          <a:xfrm>
            <a:off x="3162300" y="840300"/>
            <a:ext cx="8442000" cy="20560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4800"/>
              <a:buNone/>
              <a:defRPr sz="6400">
                <a:solidFill>
                  <a:schemeClr val="lt1"/>
                </a:solidFill>
              </a:defRPr>
            </a:lvl1pPr>
            <a:lvl2pPr lvl="1" algn="l" rtl="0">
              <a:lnSpc>
                <a:spcPct val="100000"/>
              </a:lnSpc>
              <a:spcBef>
                <a:spcPts val="0"/>
              </a:spcBef>
              <a:spcAft>
                <a:spcPts val="0"/>
              </a:spcAft>
              <a:buClr>
                <a:schemeClr val="lt1"/>
              </a:buClr>
              <a:buSzPts val="4800"/>
              <a:buNone/>
              <a:defRPr sz="6400">
                <a:solidFill>
                  <a:schemeClr val="lt1"/>
                </a:solidFill>
              </a:defRPr>
            </a:lvl2pPr>
            <a:lvl3pPr lvl="2" algn="l" rtl="0">
              <a:lnSpc>
                <a:spcPct val="100000"/>
              </a:lnSpc>
              <a:spcBef>
                <a:spcPts val="0"/>
              </a:spcBef>
              <a:spcAft>
                <a:spcPts val="0"/>
              </a:spcAft>
              <a:buClr>
                <a:schemeClr val="lt1"/>
              </a:buClr>
              <a:buSzPts val="4800"/>
              <a:buNone/>
              <a:defRPr sz="6400">
                <a:solidFill>
                  <a:schemeClr val="lt1"/>
                </a:solidFill>
              </a:defRPr>
            </a:lvl3pPr>
            <a:lvl4pPr lvl="3" algn="l" rtl="0">
              <a:lnSpc>
                <a:spcPct val="100000"/>
              </a:lnSpc>
              <a:spcBef>
                <a:spcPts val="0"/>
              </a:spcBef>
              <a:spcAft>
                <a:spcPts val="0"/>
              </a:spcAft>
              <a:buClr>
                <a:schemeClr val="lt1"/>
              </a:buClr>
              <a:buSzPts val="4800"/>
              <a:buNone/>
              <a:defRPr sz="6400">
                <a:solidFill>
                  <a:schemeClr val="lt1"/>
                </a:solidFill>
              </a:defRPr>
            </a:lvl4pPr>
            <a:lvl5pPr lvl="4" algn="l" rtl="0">
              <a:lnSpc>
                <a:spcPct val="100000"/>
              </a:lnSpc>
              <a:spcBef>
                <a:spcPts val="0"/>
              </a:spcBef>
              <a:spcAft>
                <a:spcPts val="0"/>
              </a:spcAft>
              <a:buClr>
                <a:schemeClr val="lt1"/>
              </a:buClr>
              <a:buSzPts val="4800"/>
              <a:buNone/>
              <a:defRPr sz="6400">
                <a:solidFill>
                  <a:schemeClr val="lt1"/>
                </a:solidFill>
              </a:defRPr>
            </a:lvl5pPr>
            <a:lvl6pPr lvl="5" algn="l" rtl="0">
              <a:lnSpc>
                <a:spcPct val="100000"/>
              </a:lnSpc>
              <a:spcBef>
                <a:spcPts val="0"/>
              </a:spcBef>
              <a:spcAft>
                <a:spcPts val="0"/>
              </a:spcAft>
              <a:buClr>
                <a:schemeClr val="lt1"/>
              </a:buClr>
              <a:buSzPts val="4800"/>
              <a:buNone/>
              <a:defRPr sz="6400">
                <a:solidFill>
                  <a:schemeClr val="lt1"/>
                </a:solidFill>
              </a:defRPr>
            </a:lvl6pPr>
            <a:lvl7pPr lvl="6" algn="l" rtl="0">
              <a:lnSpc>
                <a:spcPct val="100000"/>
              </a:lnSpc>
              <a:spcBef>
                <a:spcPts val="0"/>
              </a:spcBef>
              <a:spcAft>
                <a:spcPts val="0"/>
              </a:spcAft>
              <a:buClr>
                <a:schemeClr val="lt1"/>
              </a:buClr>
              <a:buSzPts val="4800"/>
              <a:buNone/>
              <a:defRPr sz="6400">
                <a:solidFill>
                  <a:schemeClr val="lt1"/>
                </a:solidFill>
              </a:defRPr>
            </a:lvl7pPr>
            <a:lvl8pPr lvl="7" algn="l" rtl="0">
              <a:lnSpc>
                <a:spcPct val="100000"/>
              </a:lnSpc>
              <a:spcBef>
                <a:spcPts val="0"/>
              </a:spcBef>
              <a:spcAft>
                <a:spcPts val="0"/>
              </a:spcAft>
              <a:buClr>
                <a:schemeClr val="lt1"/>
              </a:buClr>
              <a:buSzPts val="4800"/>
              <a:buNone/>
              <a:defRPr sz="6400">
                <a:solidFill>
                  <a:schemeClr val="lt1"/>
                </a:solidFill>
              </a:defRPr>
            </a:lvl8pPr>
            <a:lvl9pPr lvl="8" algn="l" rtl="0">
              <a:lnSpc>
                <a:spcPct val="100000"/>
              </a:lnSpc>
              <a:spcBef>
                <a:spcPts val="0"/>
              </a:spcBef>
              <a:spcAft>
                <a:spcPts val="0"/>
              </a:spcAft>
              <a:buClr>
                <a:schemeClr val="lt1"/>
              </a:buClr>
              <a:buSzPts val="4800"/>
              <a:buNone/>
              <a:defRPr sz="6400">
                <a:solidFill>
                  <a:schemeClr val="lt1"/>
                </a:solidFill>
              </a:defRPr>
            </a:lvl9pPr>
          </a:lstStyle>
          <a:p>
            <a:endParaRPr/>
          </a:p>
        </p:txBody>
      </p:sp>
      <p:sp>
        <p:nvSpPr>
          <p:cNvPr id="78" name="Google Shape;78;p21"/>
          <p:cNvSpPr txBox="1">
            <a:spLocks noGrp="1"/>
          </p:cNvSpPr>
          <p:nvPr>
            <p:ph type="subTitle" idx="1"/>
          </p:nvPr>
        </p:nvSpPr>
        <p:spPr>
          <a:xfrm>
            <a:off x="3187023" y="4317933"/>
            <a:ext cx="8442000" cy="1655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1800"/>
              <a:buNone/>
              <a:defRPr>
                <a:solidFill>
                  <a:schemeClr val="lt1"/>
                </a:solidFill>
              </a:defRPr>
            </a:lvl1pPr>
            <a:lvl2pPr lvl="1" algn="l" rtl="0">
              <a:lnSpc>
                <a:spcPct val="100000"/>
              </a:lnSpc>
              <a:spcBef>
                <a:spcPts val="0"/>
              </a:spcBef>
              <a:spcAft>
                <a:spcPts val="0"/>
              </a:spcAft>
              <a:buClr>
                <a:schemeClr val="lt1"/>
              </a:buClr>
              <a:buSzPts val="1800"/>
              <a:buNone/>
              <a:defRPr sz="2400">
                <a:solidFill>
                  <a:schemeClr val="lt1"/>
                </a:solidFill>
              </a:defRPr>
            </a:lvl2pPr>
            <a:lvl3pPr lvl="2" algn="l" rtl="0">
              <a:lnSpc>
                <a:spcPct val="100000"/>
              </a:lnSpc>
              <a:spcBef>
                <a:spcPts val="0"/>
              </a:spcBef>
              <a:spcAft>
                <a:spcPts val="0"/>
              </a:spcAft>
              <a:buClr>
                <a:schemeClr val="lt1"/>
              </a:buClr>
              <a:buSzPts val="1800"/>
              <a:buNone/>
              <a:defRPr sz="2400">
                <a:solidFill>
                  <a:schemeClr val="lt1"/>
                </a:solidFill>
              </a:defRPr>
            </a:lvl3pPr>
            <a:lvl4pPr lvl="3" algn="l" rtl="0">
              <a:lnSpc>
                <a:spcPct val="100000"/>
              </a:lnSpc>
              <a:spcBef>
                <a:spcPts val="0"/>
              </a:spcBef>
              <a:spcAft>
                <a:spcPts val="0"/>
              </a:spcAft>
              <a:buClr>
                <a:schemeClr val="lt1"/>
              </a:buClr>
              <a:buSzPts val="1800"/>
              <a:buNone/>
              <a:defRPr sz="2400">
                <a:solidFill>
                  <a:schemeClr val="lt1"/>
                </a:solidFill>
              </a:defRPr>
            </a:lvl4pPr>
            <a:lvl5pPr lvl="4" algn="l" rtl="0">
              <a:lnSpc>
                <a:spcPct val="100000"/>
              </a:lnSpc>
              <a:spcBef>
                <a:spcPts val="0"/>
              </a:spcBef>
              <a:spcAft>
                <a:spcPts val="0"/>
              </a:spcAft>
              <a:buClr>
                <a:schemeClr val="lt1"/>
              </a:buClr>
              <a:buSzPts val="1800"/>
              <a:buNone/>
              <a:defRPr sz="2400">
                <a:solidFill>
                  <a:schemeClr val="lt1"/>
                </a:solidFill>
              </a:defRPr>
            </a:lvl5pPr>
            <a:lvl6pPr lvl="5" algn="l" rtl="0">
              <a:lnSpc>
                <a:spcPct val="100000"/>
              </a:lnSpc>
              <a:spcBef>
                <a:spcPts val="0"/>
              </a:spcBef>
              <a:spcAft>
                <a:spcPts val="0"/>
              </a:spcAft>
              <a:buClr>
                <a:schemeClr val="lt1"/>
              </a:buClr>
              <a:buSzPts val="1800"/>
              <a:buNone/>
              <a:defRPr sz="2400">
                <a:solidFill>
                  <a:schemeClr val="lt1"/>
                </a:solidFill>
              </a:defRPr>
            </a:lvl6pPr>
            <a:lvl7pPr lvl="6" algn="l" rtl="0">
              <a:lnSpc>
                <a:spcPct val="100000"/>
              </a:lnSpc>
              <a:spcBef>
                <a:spcPts val="0"/>
              </a:spcBef>
              <a:spcAft>
                <a:spcPts val="0"/>
              </a:spcAft>
              <a:buClr>
                <a:schemeClr val="lt1"/>
              </a:buClr>
              <a:buSzPts val="1800"/>
              <a:buNone/>
              <a:defRPr sz="2400">
                <a:solidFill>
                  <a:schemeClr val="lt1"/>
                </a:solidFill>
              </a:defRPr>
            </a:lvl7pPr>
            <a:lvl8pPr lvl="7" algn="l" rtl="0">
              <a:lnSpc>
                <a:spcPct val="100000"/>
              </a:lnSpc>
              <a:spcBef>
                <a:spcPts val="0"/>
              </a:spcBef>
              <a:spcAft>
                <a:spcPts val="0"/>
              </a:spcAft>
              <a:buClr>
                <a:schemeClr val="lt1"/>
              </a:buClr>
              <a:buSzPts val="1800"/>
              <a:buNone/>
              <a:defRPr sz="2400">
                <a:solidFill>
                  <a:schemeClr val="lt1"/>
                </a:solidFill>
              </a:defRPr>
            </a:lvl8pPr>
            <a:lvl9pPr lvl="8" algn="l"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79" name="Google Shape;79;p2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cxnSp>
        <p:nvCxnSpPr>
          <p:cNvPr id="81" name="Google Shape;81;p22"/>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82" name="Google Shape;82;p22"/>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83" name="Google Shape;83;p22"/>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84" name="Google Shape;84;p22"/>
          <p:cNvSpPr txBox="1">
            <a:spLocks noGrp="1"/>
          </p:cNvSpPr>
          <p:nvPr>
            <p:ph type="title"/>
          </p:nvPr>
        </p:nvSpPr>
        <p:spPr>
          <a:xfrm>
            <a:off x="566931" y="582733"/>
            <a:ext cx="11062400" cy="847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85" name="Google Shape;85;p22"/>
          <p:cNvSpPr txBox="1">
            <a:spLocks noGrp="1"/>
          </p:cNvSpPr>
          <p:nvPr>
            <p:ph type="body" idx="1"/>
          </p:nvPr>
        </p:nvSpPr>
        <p:spPr>
          <a:xfrm>
            <a:off x="3200404" y="2136900"/>
            <a:ext cx="4095200" cy="4003200"/>
          </a:xfrm>
          <a:prstGeom prst="rect">
            <a:avLst/>
          </a:prstGeom>
          <a:noFill/>
          <a:ln>
            <a:noFill/>
          </a:ln>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SzPts val="1400"/>
              <a:buChar char="●"/>
              <a:defRPr sz="1867"/>
            </a:lvl1pPr>
            <a:lvl2pPr marL="1219170" lvl="1" indent="-406390" algn="l" rtl="0">
              <a:lnSpc>
                <a:spcPct val="115000"/>
              </a:lnSpc>
              <a:spcBef>
                <a:spcPts val="2133"/>
              </a:spcBef>
              <a:spcAft>
                <a:spcPts val="0"/>
              </a:spcAft>
              <a:buSzPts val="1200"/>
              <a:buChar char="○"/>
              <a:defRPr sz="1600"/>
            </a:lvl2pPr>
            <a:lvl3pPr marL="1828754" lvl="2" indent="-406390" algn="l" rtl="0">
              <a:lnSpc>
                <a:spcPct val="115000"/>
              </a:lnSpc>
              <a:spcBef>
                <a:spcPts val="2133"/>
              </a:spcBef>
              <a:spcAft>
                <a:spcPts val="0"/>
              </a:spcAft>
              <a:buSzPts val="1200"/>
              <a:buChar char="■"/>
              <a:defRPr sz="1600"/>
            </a:lvl3pPr>
            <a:lvl4pPr marL="2438339" lvl="3" indent="-406390" algn="l" rtl="0">
              <a:lnSpc>
                <a:spcPct val="115000"/>
              </a:lnSpc>
              <a:spcBef>
                <a:spcPts val="2133"/>
              </a:spcBef>
              <a:spcAft>
                <a:spcPts val="0"/>
              </a:spcAft>
              <a:buSzPts val="1200"/>
              <a:buChar char="●"/>
              <a:defRPr sz="1600"/>
            </a:lvl4pPr>
            <a:lvl5pPr marL="3047924" lvl="4" indent="-406390" algn="l" rtl="0">
              <a:lnSpc>
                <a:spcPct val="115000"/>
              </a:lnSpc>
              <a:spcBef>
                <a:spcPts val="2133"/>
              </a:spcBef>
              <a:spcAft>
                <a:spcPts val="0"/>
              </a:spcAft>
              <a:buSzPts val="1200"/>
              <a:buChar char="○"/>
              <a:defRPr sz="1600"/>
            </a:lvl5pPr>
            <a:lvl6pPr marL="3657509" lvl="5" indent="-406390" algn="l" rtl="0">
              <a:lnSpc>
                <a:spcPct val="115000"/>
              </a:lnSpc>
              <a:spcBef>
                <a:spcPts val="2133"/>
              </a:spcBef>
              <a:spcAft>
                <a:spcPts val="0"/>
              </a:spcAft>
              <a:buSzPts val="1200"/>
              <a:buChar char="■"/>
              <a:defRPr sz="1600"/>
            </a:lvl6pPr>
            <a:lvl7pPr marL="4267093" lvl="6" indent="-406390" algn="l" rtl="0">
              <a:lnSpc>
                <a:spcPct val="115000"/>
              </a:lnSpc>
              <a:spcBef>
                <a:spcPts val="2133"/>
              </a:spcBef>
              <a:spcAft>
                <a:spcPts val="0"/>
              </a:spcAft>
              <a:buSzPts val="1200"/>
              <a:buChar char="●"/>
              <a:defRPr sz="1600"/>
            </a:lvl7pPr>
            <a:lvl8pPr marL="4876678" lvl="7" indent="-406390" algn="l" rtl="0">
              <a:lnSpc>
                <a:spcPct val="115000"/>
              </a:lnSpc>
              <a:spcBef>
                <a:spcPts val="2133"/>
              </a:spcBef>
              <a:spcAft>
                <a:spcPts val="0"/>
              </a:spcAft>
              <a:buSzPts val="1200"/>
              <a:buChar char="○"/>
              <a:defRPr sz="1600"/>
            </a:lvl8pPr>
            <a:lvl9pPr marL="5486263" lvl="8" indent="-406390" algn="l" rtl="0">
              <a:lnSpc>
                <a:spcPct val="115000"/>
              </a:lnSpc>
              <a:spcBef>
                <a:spcPts val="2133"/>
              </a:spcBef>
              <a:spcAft>
                <a:spcPts val="2133"/>
              </a:spcAft>
              <a:buSzPts val="1200"/>
              <a:buChar char="■"/>
              <a:defRPr sz="1600"/>
            </a:lvl9pPr>
          </a:lstStyle>
          <a:p>
            <a:endParaRPr/>
          </a:p>
        </p:txBody>
      </p:sp>
      <p:sp>
        <p:nvSpPr>
          <p:cNvPr id="86" name="Google Shape;86;p22"/>
          <p:cNvSpPr txBox="1">
            <a:spLocks noGrp="1"/>
          </p:cNvSpPr>
          <p:nvPr>
            <p:ph type="body" idx="2"/>
          </p:nvPr>
        </p:nvSpPr>
        <p:spPr>
          <a:xfrm>
            <a:off x="7534096" y="2136900"/>
            <a:ext cx="4095200" cy="4003200"/>
          </a:xfrm>
          <a:prstGeom prst="rect">
            <a:avLst/>
          </a:prstGeom>
          <a:noFill/>
          <a:ln>
            <a:noFill/>
          </a:ln>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SzPts val="1400"/>
              <a:buChar char="●"/>
              <a:defRPr sz="1867"/>
            </a:lvl1pPr>
            <a:lvl2pPr marL="1219170" lvl="1" indent="-406390" algn="l" rtl="0">
              <a:lnSpc>
                <a:spcPct val="115000"/>
              </a:lnSpc>
              <a:spcBef>
                <a:spcPts val="2133"/>
              </a:spcBef>
              <a:spcAft>
                <a:spcPts val="0"/>
              </a:spcAft>
              <a:buSzPts val="1200"/>
              <a:buChar char="○"/>
              <a:defRPr sz="1600"/>
            </a:lvl2pPr>
            <a:lvl3pPr marL="1828754" lvl="2" indent="-406390" algn="l" rtl="0">
              <a:lnSpc>
                <a:spcPct val="115000"/>
              </a:lnSpc>
              <a:spcBef>
                <a:spcPts val="2133"/>
              </a:spcBef>
              <a:spcAft>
                <a:spcPts val="0"/>
              </a:spcAft>
              <a:buSzPts val="1200"/>
              <a:buChar char="■"/>
              <a:defRPr sz="1600"/>
            </a:lvl3pPr>
            <a:lvl4pPr marL="2438339" lvl="3" indent="-406390" algn="l" rtl="0">
              <a:lnSpc>
                <a:spcPct val="115000"/>
              </a:lnSpc>
              <a:spcBef>
                <a:spcPts val="2133"/>
              </a:spcBef>
              <a:spcAft>
                <a:spcPts val="0"/>
              </a:spcAft>
              <a:buSzPts val="1200"/>
              <a:buChar char="●"/>
              <a:defRPr sz="1600"/>
            </a:lvl4pPr>
            <a:lvl5pPr marL="3047924" lvl="4" indent="-406390" algn="l" rtl="0">
              <a:lnSpc>
                <a:spcPct val="115000"/>
              </a:lnSpc>
              <a:spcBef>
                <a:spcPts val="2133"/>
              </a:spcBef>
              <a:spcAft>
                <a:spcPts val="0"/>
              </a:spcAft>
              <a:buSzPts val="1200"/>
              <a:buChar char="○"/>
              <a:defRPr sz="1600"/>
            </a:lvl5pPr>
            <a:lvl6pPr marL="3657509" lvl="5" indent="-406390" algn="l" rtl="0">
              <a:lnSpc>
                <a:spcPct val="115000"/>
              </a:lnSpc>
              <a:spcBef>
                <a:spcPts val="2133"/>
              </a:spcBef>
              <a:spcAft>
                <a:spcPts val="0"/>
              </a:spcAft>
              <a:buSzPts val="1200"/>
              <a:buChar char="■"/>
              <a:defRPr sz="1600"/>
            </a:lvl6pPr>
            <a:lvl7pPr marL="4267093" lvl="6" indent="-406390" algn="l" rtl="0">
              <a:lnSpc>
                <a:spcPct val="115000"/>
              </a:lnSpc>
              <a:spcBef>
                <a:spcPts val="2133"/>
              </a:spcBef>
              <a:spcAft>
                <a:spcPts val="0"/>
              </a:spcAft>
              <a:buSzPts val="1200"/>
              <a:buChar char="●"/>
              <a:defRPr sz="1600"/>
            </a:lvl7pPr>
            <a:lvl8pPr marL="4876678" lvl="7" indent="-406390" algn="l" rtl="0">
              <a:lnSpc>
                <a:spcPct val="115000"/>
              </a:lnSpc>
              <a:spcBef>
                <a:spcPts val="2133"/>
              </a:spcBef>
              <a:spcAft>
                <a:spcPts val="0"/>
              </a:spcAft>
              <a:buSzPts val="1200"/>
              <a:buChar char="○"/>
              <a:defRPr sz="1600"/>
            </a:lvl8pPr>
            <a:lvl9pPr marL="5486263" lvl="8" indent="-406390" algn="l" rtl="0">
              <a:lnSpc>
                <a:spcPct val="115000"/>
              </a:lnSpc>
              <a:spcBef>
                <a:spcPts val="2133"/>
              </a:spcBef>
              <a:spcAft>
                <a:spcPts val="2133"/>
              </a:spcAft>
              <a:buSzPts val="1200"/>
              <a:buChar char="■"/>
              <a:defRPr sz="1600"/>
            </a:lvl9pPr>
          </a:lstStyle>
          <a:p>
            <a:endParaRPr/>
          </a:p>
        </p:txBody>
      </p:sp>
      <p:sp>
        <p:nvSpPr>
          <p:cNvPr id="87" name="Google Shape;87;p22"/>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
        <p:nvSpPr>
          <p:cNvPr id="88" name="Google Shape;88;p22"/>
          <p:cNvSpPr/>
          <p:nvPr/>
        </p:nvSpPr>
        <p:spPr>
          <a:xfrm>
            <a:off x="3190567" y="6205867"/>
            <a:ext cx="8509200" cy="27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89"/>
        <p:cNvGrpSpPr/>
        <p:nvPr/>
      </p:nvGrpSpPr>
      <p:grpSpPr>
        <a:xfrm>
          <a:off x="0" y="0"/>
          <a:ext cx="0" cy="0"/>
          <a:chOff x="0" y="0"/>
          <a:chExt cx="0" cy="0"/>
        </a:xfrm>
      </p:grpSpPr>
      <p:cxnSp>
        <p:nvCxnSpPr>
          <p:cNvPr id="90" name="Google Shape;90;p23"/>
          <p:cNvCxnSpPr/>
          <p:nvPr/>
        </p:nvCxnSpPr>
        <p:spPr>
          <a:xfrm>
            <a:off x="566933" y="554200"/>
            <a:ext cx="11062400" cy="0"/>
          </a:xfrm>
          <a:prstGeom prst="straightConnector1">
            <a:avLst/>
          </a:prstGeom>
          <a:noFill/>
          <a:ln w="38100" cap="flat" cmpd="sng">
            <a:solidFill>
              <a:schemeClr val="lt1"/>
            </a:solidFill>
            <a:prstDash val="solid"/>
            <a:round/>
            <a:headEnd type="none" w="sm" len="sm"/>
            <a:tailEnd type="none" w="sm" len="sm"/>
          </a:ln>
        </p:spPr>
      </p:cxnSp>
      <p:cxnSp>
        <p:nvCxnSpPr>
          <p:cNvPr id="91" name="Google Shape;91;p23"/>
          <p:cNvCxnSpPr/>
          <p:nvPr/>
        </p:nvCxnSpPr>
        <p:spPr>
          <a:xfrm>
            <a:off x="566933" y="6320000"/>
            <a:ext cx="11062400" cy="0"/>
          </a:xfrm>
          <a:prstGeom prst="straightConnector1">
            <a:avLst/>
          </a:prstGeom>
          <a:noFill/>
          <a:ln w="19050" cap="flat" cmpd="sng">
            <a:solidFill>
              <a:schemeClr val="lt1"/>
            </a:solidFill>
            <a:prstDash val="solid"/>
            <a:round/>
            <a:headEnd type="none" w="sm" len="sm"/>
            <a:tailEnd type="none" w="sm" len="sm"/>
          </a:ln>
        </p:spPr>
      </p:cxnSp>
      <p:sp>
        <p:nvSpPr>
          <p:cNvPr id="92" name="Google Shape;92;p23"/>
          <p:cNvSpPr txBox="1">
            <a:spLocks noGrp="1"/>
          </p:cNvSpPr>
          <p:nvPr>
            <p:ph type="title"/>
          </p:nvPr>
        </p:nvSpPr>
        <p:spPr>
          <a:xfrm>
            <a:off x="541900" y="2409100"/>
            <a:ext cx="11062400" cy="2056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4800"/>
              <a:buNone/>
              <a:defRPr sz="6400">
                <a:solidFill>
                  <a:schemeClr val="lt1"/>
                </a:solidFill>
              </a:defRPr>
            </a:lvl1pPr>
            <a:lvl2pPr lvl="1" algn="ctr" rtl="0">
              <a:lnSpc>
                <a:spcPct val="100000"/>
              </a:lnSpc>
              <a:spcBef>
                <a:spcPts val="0"/>
              </a:spcBef>
              <a:spcAft>
                <a:spcPts val="0"/>
              </a:spcAft>
              <a:buClr>
                <a:schemeClr val="lt1"/>
              </a:buClr>
              <a:buSzPts val="4800"/>
              <a:buNone/>
              <a:defRPr sz="6400">
                <a:solidFill>
                  <a:schemeClr val="lt1"/>
                </a:solidFill>
              </a:defRPr>
            </a:lvl2pPr>
            <a:lvl3pPr lvl="2" algn="ctr" rtl="0">
              <a:lnSpc>
                <a:spcPct val="100000"/>
              </a:lnSpc>
              <a:spcBef>
                <a:spcPts val="0"/>
              </a:spcBef>
              <a:spcAft>
                <a:spcPts val="0"/>
              </a:spcAft>
              <a:buClr>
                <a:schemeClr val="lt1"/>
              </a:buClr>
              <a:buSzPts val="4800"/>
              <a:buNone/>
              <a:defRPr sz="6400">
                <a:solidFill>
                  <a:schemeClr val="lt1"/>
                </a:solidFill>
              </a:defRPr>
            </a:lvl3pPr>
            <a:lvl4pPr lvl="3" algn="ctr" rtl="0">
              <a:lnSpc>
                <a:spcPct val="100000"/>
              </a:lnSpc>
              <a:spcBef>
                <a:spcPts val="0"/>
              </a:spcBef>
              <a:spcAft>
                <a:spcPts val="0"/>
              </a:spcAft>
              <a:buClr>
                <a:schemeClr val="lt1"/>
              </a:buClr>
              <a:buSzPts val="4800"/>
              <a:buNone/>
              <a:defRPr sz="6400">
                <a:solidFill>
                  <a:schemeClr val="lt1"/>
                </a:solidFill>
              </a:defRPr>
            </a:lvl4pPr>
            <a:lvl5pPr lvl="4" algn="ctr" rtl="0">
              <a:lnSpc>
                <a:spcPct val="100000"/>
              </a:lnSpc>
              <a:spcBef>
                <a:spcPts val="0"/>
              </a:spcBef>
              <a:spcAft>
                <a:spcPts val="0"/>
              </a:spcAft>
              <a:buClr>
                <a:schemeClr val="lt1"/>
              </a:buClr>
              <a:buSzPts val="4800"/>
              <a:buNone/>
              <a:defRPr sz="6400">
                <a:solidFill>
                  <a:schemeClr val="lt1"/>
                </a:solidFill>
              </a:defRPr>
            </a:lvl5pPr>
            <a:lvl6pPr lvl="5" algn="ctr" rtl="0">
              <a:lnSpc>
                <a:spcPct val="100000"/>
              </a:lnSpc>
              <a:spcBef>
                <a:spcPts val="0"/>
              </a:spcBef>
              <a:spcAft>
                <a:spcPts val="0"/>
              </a:spcAft>
              <a:buClr>
                <a:schemeClr val="lt1"/>
              </a:buClr>
              <a:buSzPts val="4800"/>
              <a:buNone/>
              <a:defRPr sz="6400">
                <a:solidFill>
                  <a:schemeClr val="lt1"/>
                </a:solidFill>
              </a:defRPr>
            </a:lvl6pPr>
            <a:lvl7pPr lvl="6" algn="ctr" rtl="0">
              <a:lnSpc>
                <a:spcPct val="100000"/>
              </a:lnSpc>
              <a:spcBef>
                <a:spcPts val="0"/>
              </a:spcBef>
              <a:spcAft>
                <a:spcPts val="0"/>
              </a:spcAft>
              <a:buClr>
                <a:schemeClr val="lt1"/>
              </a:buClr>
              <a:buSzPts val="4800"/>
              <a:buNone/>
              <a:defRPr sz="6400">
                <a:solidFill>
                  <a:schemeClr val="lt1"/>
                </a:solidFill>
              </a:defRPr>
            </a:lvl7pPr>
            <a:lvl8pPr lvl="7" algn="ctr" rtl="0">
              <a:lnSpc>
                <a:spcPct val="100000"/>
              </a:lnSpc>
              <a:spcBef>
                <a:spcPts val="0"/>
              </a:spcBef>
              <a:spcAft>
                <a:spcPts val="0"/>
              </a:spcAft>
              <a:buClr>
                <a:schemeClr val="lt1"/>
              </a:buClr>
              <a:buSzPts val="4800"/>
              <a:buNone/>
              <a:defRPr sz="6400">
                <a:solidFill>
                  <a:schemeClr val="lt1"/>
                </a:solidFill>
              </a:defRPr>
            </a:lvl8pPr>
            <a:lvl9pPr lvl="8" algn="ctr" rtl="0">
              <a:lnSpc>
                <a:spcPct val="100000"/>
              </a:lnSpc>
              <a:spcBef>
                <a:spcPts val="0"/>
              </a:spcBef>
              <a:spcAft>
                <a:spcPts val="0"/>
              </a:spcAft>
              <a:buClr>
                <a:schemeClr val="lt1"/>
              </a:buClr>
              <a:buSzPts val="4800"/>
              <a:buNone/>
              <a:defRPr sz="6400">
                <a:solidFill>
                  <a:schemeClr val="lt1"/>
                </a:solidFill>
              </a:defRPr>
            </a:lvl9pPr>
          </a:lstStyle>
          <a:p>
            <a:endParaRPr/>
          </a:p>
        </p:txBody>
      </p:sp>
      <p:sp>
        <p:nvSpPr>
          <p:cNvPr id="93" name="Google Shape;93;p23"/>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cxnSp>
        <p:nvCxnSpPr>
          <p:cNvPr id="95" name="Google Shape;95;p24"/>
          <p:cNvCxnSpPr/>
          <p:nvPr/>
        </p:nvCxnSpPr>
        <p:spPr>
          <a:xfrm>
            <a:off x="3303632" y="554200"/>
            <a:ext cx="8325600" cy="0"/>
          </a:xfrm>
          <a:prstGeom prst="straightConnector1">
            <a:avLst/>
          </a:prstGeom>
          <a:noFill/>
          <a:ln w="38100" cap="flat" cmpd="sng">
            <a:solidFill>
              <a:schemeClr val="dk2"/>
            </a:solidFill>
            <a:prstDash val="solid"/>
            <a:round/>
            <a:headEnd type="none" w="sm" len="sm"/>
            <a:tailEnd type="none" w="sm" len="sm"/>
          </a:ln>
        </p:spPr>
      </p:cxnSp>
      <p:cxnSp>
        <p:nvCxnSpPr>
          <p:cNvPr id="96" name="Google Shape;96;p24"/>
          <p:cNvCxnSpPr/>
          <p:nvPr/>
        </p:nvCxnSpPr>
        <p:spPr>
          <a:xfrm>
            <a:off x="3303632" y="6320000"/>
            <a:ext cx="8325600" cy="0"/>
          </a:xfrm>
          <a:prstGeom prst="straightConnector1">
            <a:avLst/>
          </a:prstGeom>
          <a:noFill/>
          <a:ln w="19050" cap="flat" cmpd="sng">
            <a:solidFill>
              <a:schemeClr val="dk2"/>
            </a:solidFill>
            <a:prstDash val="solid"/>
            <a:round/>
            <a:headEnd type="none" w="sm" len="sm"/>
            <a:tailEnd type="none" w="sm" len="sm"/>
          </a:ln>
        </p:spPr>
      </p:cxnSp>
      <p:cxnSp>
        <p:nvCxnSpPr>
          <p:cNvPr id="97" name="Google Shape;97;p24"/>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98" name="Google Shape;98;p24"/>
          <p:cNvSpPr txBox="1">
            <a:spLocks noGrp="1"/>
          </p:cNvSpPr>
          <p:nvPr>
            <p:ph type="title"/>
          </p:nvPr>
        </p:nvSpPr>
        <p:spPr>
          <a:xfrm>
            <a:off x="566931" y="582733"/>
            <a:ext cx="11062400" cy="847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99" name="Google Shape;99;p24"/>
          <p:cNvSpPr txBox="1">
            <a:spLocks noGrp="1"/>
          </p:cNvSpPr>
          <p:nvPr>
            <p:ph type="body" idx="1"/>
          </p:nvPr>
        </p:nvSpPr>
        <p:spPr>
          <a:xfrm>
            <a:off x="3213483" y="2127701"/>
            <a:ext cx="8428800" cy="4003200"/>
          </a:xfrm>
          <a:prstGeom prst="rect">
            <a:avLst/>
          </a:prstGeom>
          <a:noFill/>
          <a:ln>
            <a:noFill/>
          </a:ln>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SzPts val="1800"/>
              <a:buChar char="●"/>
              <a:defRPr/>
            </a:lvl1pPr>
            <a:lvl2pPr marL="1219170" lvl="1" indent="-423323" algn="l" rtl="0">
              <a:lnSpc>
                <a:spcPct val="115000"/>
              </a:lnSpc>
              <a:spcBef>
                <a:spcPts val="2133"/>
              </a:spcBef>
              <a:spcAft>
                <a:spcPts val="0"/>
              </a:spcAft>
              <a:buSzPts val="1400"/>
              <a:buChar char="○"/>
              <a:defRPr/>
            </a:lvl2pPr>
            <a:lvl3pPr marL="1828754" lvl="2" indent="-423323" algn="l" rtl="0">
              <a:lnSpc>
                <a:spcPct val="115000"/>
              </a:lnSpc>
              <a:spcBef>
                <a:spcPts val="2133"/>
              </a:spcBef>
              <a:spcAft>
                <a:spcPts val="0"/>
              </a:spcAft>
              <a:buSzPts val="1400"/>
              <a:buChar char="■"/>
              <a:defRPr/>
            </a:lvl3pPr>
            <a:lvl4pPr marL="2438339" lvl="3" indent="-423323" algn="l" rtl="0">
              <a:lnSpc>
                <a:spcPct val="115000"/>
              </a:lnSpc>
              <a:spcBef>
                <a:spcPts val="2133"/>
              </a:spcBef>
              <a:spcAft>
                <a:spcPts val="0"/>
              </a:spcAft>
              <a:buSzPts val="1400"/>
              <a:buChar char="●"/>
              <a:defRPr/>
            </a:lvl4pPr>
            <a:lvl5pPr marL="3047924" lvl="4" indent="-423323" algn="l" rtl="0">
              <a:lnSpc>
                <a:spcPct val="115000"/>
              </a:lnSpc>
              <a:spcBef>
                <a:spcPts val="2133"/>
              </a:spcBef>
              <a:spcAft>
                <a:spcPts val="0"/>
              </a:spcAft>
              <a:buSzPts val="1400"/>
              <a:buChar char="○"/>
              <a:defRPr/>
            </a:lvl5pPr>
            <a:lvl6pPr marL="3657509" lvl="5" indent="-423323" algn="l" rtl="0">
              <a:lnSpc>
                <a:spcPct val="115000"/>
              </a:lnSpc>
              <a:spcBef>
                <a:spcPts val="2133"/>
              </a:spcBef>
              <a:spcAft>
                <a:spcPts val="0"/>
              </a:spcAft>
              <a:buSzPts val="1400"/>
              <a:buChar char="■"/>
              <a:defRPr/>
            </a:lvl6pPr>
            <a:lvl7pPr marL="4267093" lvl="6" indent="-423323" algn="l" rtl="0">
              <a:lnSpc>
                <a:spcPct val="115000"/>
              </a:lnSpc>
              <a:spcBef>
                <a:spcPts val="2133"/>
              </a:spcBef>
              <a:spcAft>
                <a:spcPts val="0"/>
              </a:spcAft>
              <a:buSzPts val="1400"/>
              <a:buChar char="●"/>
              <a:defRPr/>
            </a:lvl7pPr>
            <a:lvl8pPr marL="4876678" lvl="7" indent="-423323" algn="l" rtl="0">
              <a:lnSpc>
                <a:spcPct val="115000"/>
              </a:lnSpc>
              <a:spcBef>
                <a:spcPts val="2133"/>
              </a:spcBef>
              <a:spcAft>
                <a:spcPts val="0"/>
              </a:spcAft>
              <a:buSzPts val="1400"/>
              <a:buChar char="○"/>
              <a:defRPr/>
            </a:lvl8pPr>
            <a:lvl9pPr marL="5486263" lvl="8" indent="-423323" algn="l" rtl="0">
              <a:lnSpc>
                <a:spcPct val="115000"/>
              </a:lnSpc>
              <a:spcBef>
                <a:spcPts val="2133"/>
              </a:spcBef>
              <a:spcAft>
                <a:spcPts val="2133"/>
              </a:spcAft>
              <a:buSzPts val="1400"/>
              <a:buChar char="■"/>
              <a:defRPr/>
            </a:lvl9pPr>
          </a:lstStyle>
          <a:p>
            <a:endParaRPr/>
          </a:p>
        </p:txBody>
      </p:sp>
      <p:sp>
        <p:nvSpPr>
          <p:cNvPr id="100" name="Google Shape;100;p24"/>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
        <p:nvSpPr>
          <p:cNvPr id="101" name="Google Shape;101;p24"/>
          <p:cNvSpPr/>
          <p:nvPr/>
        </p:nvSpPr>
        <p:spPr>
          <a:xfrm>
            <a:off x="3190567" y="6205867"/>
            <a:ext cx="8509200" cy="273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5"/>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pic>
        <p:nvPicPr>
          <p:cNvPr id="104" name="Google Shape;104;p25"/>
          <p:cNvPicPr preferRelativeResize="0"/>
          <p:nvPr/>
        </p:nvPicPr>
        <p:blipFill rotWithShape="1">
          <a:blip r:embed="rId2">
            <a:alphaModFix/>
          </a:blip>
          <a:srcRect t="2149" b="6750"/>
          <a:stretch/>
        </p:blipFill>
        <p:spPr>
          <a:xfrm>
            <a:off x="-31733" y="0"/>
            <a:ext cx="12255464" cy="6858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sp>
        <p:nvSpPr>
          <p:cNvPr id="106" name="Google Shape;106;p26"/>
          <p:cNvSpPr/>
          <p:nvPr/>
        </p:nvSpPr>
        <p:spPr>
          <a:xfrm>
            <a:off x="6096000" y="167"/>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107" name="Google Shape;107;p26"/>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108" name="Google Shape;108;p26"/>
          <p:cNvSpPr txBox="1">
            <a:spLocks noGrp="1"/>
          </p:cNvSpPr>
          <p:nvPr>
            <p:ph type="title"/>
          </p:nvPr>
        </p:nvSpPr>
        <p:spPr>
          <a:xfrm>
            <a:off x="354000" y="1863133"/>
            <a:ext cx="5393600" cy="1757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3600"/>
              <a:buNone/>
              <a:defRPr sz="4800">
                <a:solidFill>
                  <a:schemeClr val="dk1"/>
                </a:solidFill>
              </a:defRPr>
            </a:lvl1pPr>
            <a:lvl2pPr lvl="1" algn="ctr" rtl="0">
              <a:lnSpc>
                <a:spcPct val="100000"/>
              </a:lnSpc>
              <a:spcBef>
                <a:spcPts val="0"/>
              </a:spcBef>
              <a:spcAft>
                <a:spcPts val="0"/>
              </a:spcAft>
              <a:buClr>
                <a:schemeClr val="dk1"/>
              </a:buClr>
              <a:buSzPts val="3600"/>
              <a:buNone/>
              <a:defRPr sz="4800">
                <a:solidFill>
                  <a:schemeClr val="dk1"/>
                </a:solidFill>
              </a:defRPr>
            </a:lvl2pPr>
            <a:lvl3pPr lvl="2" algn="ctr" rtl="0">
              <a:lnSpc>
                <a:spcPct val="100000"/>
              </a:lnSpc>
              <a:spcBef>
                <a:spcPts val="0"/>
              </a:spcBef>
              <a:spcAft>
                <a:spcPts val="0"/>
              </a:spcAft>
              <a:buClr>
                <a:schemeClr val="dk1"/>
              </a:buClr>
              <a:buSzPts val="3600"/>
              <a:buNone/>
              <a:defRPr sz="4800">
                <a:solidFill>
                  <a:schemeClr val="dk1"/>
                </a:solidFill>
              </a:defRPr>
            </a:lvl3pPr>
            <a:lvl4pPr lvl="3" algn="ctr" rtl="0">
              <a:lnSpc>
                <a:spcPct val="100000"/>
              </a:lnSpc>
              <a:spcBef>
                <a:spcPts val="0"/>
              </a:spcBef>
              <a:spcAft>
                <a:spcPts val="0"/>
              </a:spcAft>
              <a:buClr>
                <a:schemeClr val="dk1"/>
              </a:buClr>
              <a:buSzPts val="3600"/>
              <a:buNone/>
              <a:defRPr sz="4800">
                <a:solidFill>
                  <a:schemeClr val="dk1"/>
                </a:solidFill>
              </a:defRPr>
            </a:lvl4pPr>
            <a:lvl5pPr lvl="4" algn="ctr" rtl="0">
              <a:lnSpc>
                <a:spcPct val="100000"/>
              </a:lnSpc>
              <a:spcBef>
                <a:spcPts val="0"/>
              </a:spcBef>
              <a:spcAft>
                <a:spcPts val="0"/>
              </a:spcAft>
              <a:buClr>
                <a:schemeClr val="dk1"/>
              </a:buClr>
              <a:buSzPts val="3600"/>
              <a:buNone/>
              <a:defRPr sz="4800">
                <a:solidFill>
                  <a:schemeClr val="dk1"/>
                </a:solidFill>
              </a:defRPr>
            </a:lvl5pPr>
            <a:lvl6pPr lvl="5" algn="ctr" rtl="0">
              <a:lnSpc>
                <a:spcPct val="100000"/>
              </a:lnSpc>
              <a:spcBef>
                <a:spcPts val="0"/>
              </a:spcBef>
              <a:spcAft>
                <a:spcPts val="0"/>
              </a:spcAft>
              <a:buClr>
                <a:schemeClr val="dk1"/>
              </a:buClr>
              <a:buSzPts val="3600"/>
              <a:buNone/>
              <a:defRPr sz="4800">
                <a:solidFill>
                  <a:schemeClr val="dk1"/>
                </a:solidFill>
              </a:defRPr>
            </a:lvl6pPr>
            <a:lvl7pPr lvl="6" algn="ctr" rtl="0">
              <a:lnSpc>
                <a:spcPct val="100000"/>
              </a:lnSpc>
              <a:spcBef>
                <a:spcPts val="0"/>
              </a:spcBef>
              <a:spcAft>
                <a:spcPts val="0"/>
              </a:spcAft>
              <a:buClr>
                <a:schemeClr val="dk1"/>
              </a:buClr>
              <a:buSzPts val="3600"/>
              <a:buNone/>
              <a:defRPr sz="4800">
                <a:solidFill>
                  <a:schemeClr val="dk1"/>
                </a:solidFill>
              </a:defRPr>
            </a:lvl7pPr>
            <a:lvl8pPr lvl="7" algn="ctr" rtl="0">
              <a:lnSpc>
                <a:spcPct val="100000"/>
              </a:lnSpc>
              <a:spcBef>
                <a:spcPts val="0"/>
              </a:spcBef>
              <a:spcAft>
                <a:spcPts val="0"/>
              </a:spcAft>
              <a:buClr>
                <a:schemeClr val="dk1"/>
              </a:buClr>
              <a:buSzPts val="3600"/>
              <a:buNone/>
              <a:defRPr sz="4800">
                <a:solidFill>
                  <a:schemeClr val="dk1"/>
                </a:solidFill>
              </a:defRPr>
            </a:lvl8pPr>
            <a:lvl9pPr lvl="8" algn="ctr" rtl="0">
              <a:lnSpc>
                <a:spcPct val="100000"/>
              </a:lnSpc>
              <a:spcBef>
                <a:spcPts val="0"/>
              </a:spcBef>
              <a:spcAft>
                <a:spcPts val="0"/>
              </a:spcAft>
              <a:buClr>
                <a:schemeClr val="dk1"/>
              </a:buClr>
              <a:buSzPts val="3600"/>
              <a:buNone/>
              <a:defRPr sz="4800">
                <a:solidFill>
                  <a:schemeClr val="dk1"/>
                </a:solidFill>
              </a:defRPr>
            </a:lvl9pPr>
          </a:lstStyle>
          <a:p>
            <a:endParaRPr/>
          </a:p>
        </p:txBody>
      </p:sp>
      <p:sp>
        <p:nvSpPr>
          <p:cNvPr id="109" name="Google Shape;109;p26"/>
          <p:cNvSpPr txBox="1">
            <a:spLocks noGrp="1"/>
          </p:cNvSpPr>
          <p:nvPr>
            <p:ph type="subTitle" idx="1"/>
          </p:nvPr>
        </p:nvSpPr>
        <p:spPr>
          <a:xfrm>
            <a:off x="354000" y="3647161"/>
            <a:ext cx="5393600" cy="17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10" name="Google Shape;110;p26"/>
          <p:cNvSpPr txBox="1">
            <a:spLocks noGrp="1"/>
          </p:cNvSpPr>
          <p:nvPr>
            <p:ph type="body" idx="2"/>
          </p:nvPr>
        </p:nvSpPr>
        <p:spPr>
          <a:xfrm>
            <a:off x="6586000" y="965600"/>
            <a:ext cx="5116000" cy="4926800"/>
          </a:xfrm>
          <a:prstGeom prst="rect">
            <a:avLst/>
          </a:prstGeom>
          <a:noFill/>
          <a:ln>
            <a:noFill/>
          </a:ln>
        </p:spPr>
        <p:txBody>
          <a:bodyPr spcFirstLastPara="1" wrap="square" lIns="91425" tIns="91425" rIns="91425" bIns="91425" anchor="ctr" anchorCtr="0">
            <a:noAutofit/>
          </a:bodyPr>
          <a:lstStyle>
            <a:lvl1pPr marL="609585" lvl="0" indent="-457189" algn="l" rtl="0">
              <a:lnSpc>
                <a:spcPct val="115000"/>
              </a:lnSpc>
              <a:spcBef>
                <a:spcPts val="0"/>
              </a:spcBef>
              <a:spcAft>
                <a:spcPts val="0"/>
              </a:spcAft>
              <a:buClr>
                <a:schemeClr val="lt1"/>
              </a:buClr>
              <a:buSzPts val="1800"/>
              <a:buChar char="●"/>
              <a:defRPr>
                <a:solidFill>
                  <a:schemeClr val="lt1"/>
                </a:solidFill>
              </a:defRPr>
            </a:lvl1pPr>
            <a:lvl2pPr marL="1219170" lvl="1" indent="-423323" algn="l" rtl="0">
              <a:lnSpc>
                <a:spcPct val="115000"/>
              </a:lnSpc>
              <a:spcBef>
                <a:spcPts val="2133"/>
              </a:spcBef>
              <a:spcAft>
                <a:spcPts val="0"/>
              </a:spcAft>
              <a:buClr>
                <a:schemeClr val="lt1"/>
              </a:buClr>
              <a:buSzPts val="1400"/>
              <a:buChar char="○"/>
              <a:defRPr>
                <a:solidFill>
                  <a:schemeClr val="lt1"/>
                </a:solidFill>
              </a:defRPr>
            </a:lvl2pPr>
            <a:lvl3pPr marL="1828754" lvl="2" indent="-423323" algn="l" rtl="0">
              <a:lnSpc>
                <a:spcPct val="115000"/>
              </a:lnSpc>
              <a:spcBef>
                <a:spcPts val="2133"/>
              </a:spcBef>
              <a:spcAft>
                <a:spcPts val="0"/>
              </a:spcAft>
              <a:buClr>
                <a:schemeClr val="lt1"/>
              </a:buClr>
              <a:buSzPts val="1400"/>
              <a:buChar char="■"/>
              <a:defRPr>
                <a:solidFill>
                  <a:schemeClr val="lt1"/>
                </a:solidFill>
              </a:defRPr>
            </a:lvl3pPr>
            <a:lvl4pPr marL="2438339" lvl="3" indent="-423323" algn="l" rtl="0">
              <a:lnSpc>
                <a:spcPct val="115000"/>
              </a:lnSpc>
              <a:spcBef>
                <a:spcPts val="2133"/>
              </a:spcBef>
              <a:spcAft>
                <a:spcPts val="0"/>
              </a:spcAft>
              <a:buClr>
                <a:schemeClr val="lt1"/>
              </a:buClr>
              <a:buSzPts val="1400"/>
              <a:buChar char="●"/>
              <a:defRPr>
                <a:solidFill>
                  <a:schemeClr val="lt1"/>
                </a:solidFill>
              </a:defRPr>
            </a:lvl4pPr>
            <a:lvl5pPr marL="3047924" lvl="4" indent="-423323" algn="l" rtl="0">
              <a:lnSpc>
                <a:spcPct val="115000"/>
              </a:lnSpc>
              <a:spcBef>
                <a:spcPts val="2133"/>
              </a:spcBef>
              <a:spcAft>
                <a:spcPts val="0"/>
              </a:spcAft>
              <a:buClr>
                <a:schemeClr val="lt1"/>
              </a:buClr>
              <a:buSzPts val="1400"/>
              <a:buChar char="○"/>
              <a:defRPr>
                <a:solidFill>
                  <a:schemeClr val="lt1"/>
                </a:solidFill>
              </a:defRPr>
            </a:lvl5pPr>
            <a:lvl6pPr marL="3657509" lvl="5" indent="-423323" algn="l" rtl="0">
              <a:lnSpc>
                <a:spcPct val="115000"/>
              </a:lnSpc>
              <a:spcBef>
                <a:spcPts val="2133"/>
              </a:spcBef>
              <a:spcAft>
                <a:spcPts val="0"/>
              </a:spcAft>
              <a:buClr>
                <a:schemeClr val="lt1"/>
              </a:buClr>
              <a:buSzPts val="1400"/>
              <a:buChar char="■"/>
              <a:defRPr>
                <a:solidFill>
                  <a:schemeClr val="lt1"/>
                </a:solidFill>
              </a:defRPr>
            </a:lvl6pPr>
            <a:lvl7pPr marL="4267093" lvl="6" indent="-423323" algn="l" rtl="0">
              <a:lnSpc>
                <a:spcPct val="115000"/>
              </a:lnSpc>
              <a:spcBef>
                <a:spcPts val="2133"/>
              </a:spcBef>
              <a:spcAft>
                <a:spcPts val="0"/>
              </a:spcAft>
              <a:buClr>
                <a:schemeClr val="lt1"/>
              </a:buClr>
              <a:buSzPts val="1400"/>
              <a:buChar char="●"/>
              <a:defRPr>
                <a:solidFill>
                  <a:schemeClr val="lt1"/>
                </a:solidFill>
              </a:defRPr>
            </a:lvl7pPr>
            <a:lvl8pPr marL="4876678" lvl="7" indent="-423323" algn="l" rtl="0">
              <a:lnSpc>
                <a:spcPct val="115000"/>
              </a:lnSpc>
              <a:spcBef>
                <a:spcPts val="2133"/>
              </a:spcBef>
              <a:spcAft>
                <a:spcPts val="0"/>
              </a:spcAft>
              <a:buClr>
                <a:schemeClr val="lt1"/>
              </a:buClr>
              <a:buSzPts val="1400"/>
              <a:buChar char="○"/>
              <a:defRPr>
                <a:solidFill>
                  <a:schemeClr val="lt1"/>
                </a:solidFill>
              </a:defRPr>
            </a:lvl8pPr>
            <a:lvl9pPr marL="5486263" lvl="8" indent="-423323" algn="l" rtl="0">
              <a:lnSpc>
                <a:spcPct val="115000"/>
              </a:lnSpc>
              <a:spcBef>
                <a:spcPts val="2133"/>
              </a:spcBef>
              <a:spcAft>
                <a:spcPts val="2133"/>
              </a:spcAft>
              <a:buClr>
                <a:schemeClr val="lt1"/>
              </a:buClr>
              <a:buSzPts val="1400"/>
              <a:buChar char="■"/>
              <a:defRPr>
                <a:solidFill>
                  <a:schemeClr val="lt1"/>
                </a:solidFill>
              </a:defRPr>
            </a:lvl9pPr>
          </a:lstStyle>
          <a:p>
            <a:endParaRPr/>
          </a:p>
        </p:txBody>
      </p:sp>
      <p:sp>
        <p:nvSpPr>
          <p:cNvPr id="111" name="Google Shape;111;p26"/>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04400" y="548767"/>
            <a:ext cx="11360800" cy="852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14" name="Google Shape;114;p27"/>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5"/>
        <p:cNvGrpSpPr/>
        <p:nvPr/>
      </p:nvGrpSpPr>
      <p:grpSpPr>
        <a:xfrm>
          <a:off x="0" y="0"/>
          <a:ext cx="0" cy="0"/>
          <a:chOff x="0" y="0"/>
          <a:chExt cx="0" cy="0"/>
        </a:xfrm>
      </p:grpSpPr>
      <p:cxnSp>
        <p:nvCxnSpPr>
          <p:cNvPr id="116" name="Google Shape;116;p28"/>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117" name="Google Shape;117;p28"/>
          <p:cNvSpPr txBox="1">
            <a:spLocks noGrp="1"/>
          </p:cNvSpPr>
          <p:nvPr>
            <p:ph type="title"/>
          </p:nvPr>
        </p:nvSpPr>
        <p:spPr>
          <a:xfrm>
            <a:off x="426000" y="1248800"/>
            <a:ext cx="3744000" cy="10076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3200"/>
            </a:lvl1pPr>
            <a:lvl2pPr lvl="1" algn="l" rtl="0">
              <a:lnSpc>
                <a:spcPct val="100000"/>
              </a:lnSpc>
              <a:spcBef>
                <a:spcPts val="0"/>
              </a:spcBef>
              <a:spcAft>
                <a:spcPts val="0"/>
              </a:spcAft>
              <a:buSzPts val="2400"/>
              <a:buNone/>
              <a:defRPr sz="3200"/>
            </a:lvl2pPr>
            <a:lvl3pPr lvl="2" algn="l" rtl="0">
              <a:lnSpc>
                <a:spcPct val="100000"/>
              </a:lnSpc>
              <a:spcBef>
                <a:spcPts val="0"/>
              </a:spcBef>
              <a:spcAft>
                <a:spcPts val="0"/>
              </a:spcAft>
              <a:buSzPts val="2400"/>
              <a:buNone/>
              <a:defRPr sz="3200"/>
            </a:lvl3pPr>
            <a:lvl4pPr lvl="3" algn="l" rtl="0">
              <a:lnSpc>
                <a:spcPct val="100000"/>
              </a:lnSpc>
              <a:spcBef>
                <a:spcPts val="0"/>
              </a:spcBef>
              <a:spcAft>
                <a:spcPts val="0"/>
              </a:spcAft>
              <a:buSzPts val="2400"/>
              <a:buNone/>
              <a:defRPr sz="3200"/>
            </a:lvl4pPr>
            <a:lvl5pPr lvl="4" algn="l" rtl="0">
              <a:lnSpc>
                <a:spcPct val="100000"/>
              </a:lnSpc>
              <a:spcBef>
                <a:spcPts val="0"/>
              </a:spcBef>
              <a:spcAft>
                <a:spcPts val="0"/>
              </a:spcAft>
              <a:buSzPts val="2400"/>
              <a:buNone/>
              <a:defRPr sz="3200"/>
            </a:lvl5pPr>
            <a:lvl6pPr lvl="5" algn="l" rtl="0">
              <a:lnSpc>
                <a:spcPct val="100000"/>
              </a:lnSpc>
              <a:spcBef>
                <a:spcPts val="0"/>
              </a:spcBef>
              <a:spcAft>
                <a:spcPts val="0"/>
              </a:spcAft>
              <a:buSzPts val="2400"/>
              <a:buNone/>
              <a:defRPr sz="3200"/>
            </a:lvl6pPr>
            <a:lvl7pPr lvl="6" algn="l" rtl="0">
              <a:lnSpc>
                <a:spcPct val="100000"/>
              </a:lnSpc>
              <a:spcBef>
                <a:spcPts val="0"/>
              </a:spcBef>
              <a:spcAft>
                <a:spcPts val="0"/>
              </a:spcAft>
              <a:buSzPts val="2400"/>
              <a:buNone/>
              <a:defRPr sz="3200"/>
            </a:lvl7pPr>
            <a:lvl8pPr lvl="7" algn="l" rtl="0">
              <a:lnSpc>
                <a:spcPct val="100000"/>
              </a:lnSpc>
              <a:spcBef>
                <a:spcPts val="0"/>
              </a:spcBef>
              <a:spcAft>
                <a:spcPts val="0"/>
              </a:spcAft>
              <a:buSzPts val="2400"/>
              <a:buNone/>
              <a:defRPr sz="3200"/>
            </a:lvl8pPr>
            <a:lvl9pPr lvl="8" algn="l" rtl="0">
              <a:lnSpc>
                <a:spcPct val="100000"/>
              </a:lnSpc>
              <a:spcBef>
                <a:spcPts val="0"/>
              </a:spcBef>
              <a:spcAft>
                <a:spcPts val="0"/>
              </a:spcAft>
              <a:buSzPts val="2400"/>
              <a:buNone/>
              <a:defRPr sz="3200"/>
            </a:lvl9pPr>
          </a:lstStyle>
          <a:p>
            <a:endParaRPr/>
          </a:p>
        </p:txBody>
      </p:sp>
      <p:sp>
        <p:nvSpPr>
          <p:cNvPr id="118" name="Google Shape;118;p28"/>
          <p:cNvSpPr txBox="1">
            <a:spLocks noGrp="1"/>
          </p:cNvSpPr>
          <p:nvPr>
            <p:ph type="body" idx="1"/>
          </p:nvPr>
        </p:nvSpPr>
        <p:spPr>
          <a:xfrm>
            <a:off x="426000" y="2462405"/>
            <a:ext cx="3744000" cy="3741600"/>
          </a:xfrm>
          <a:prstGeom prst="rect">
            <a:avLst/>
          </a:prstGeom>
          <a:noFill/>
          <a:ln>
            <a:noFill/>
          </a:ln>
        </p:spPr>
        <p:txBody>
          <a:bodyPr spcFirstLastPara="1" wrap="square" lIns="91425" tIns="91425" rIns="91425" bIns="91425" anchor="t" anchorCtr="0">
            <a:noAutofit/>
          </a:bodyPr>
          <a:lstStyle>
            <a:lvl1pPr marL="609585" lvl="0" indent="-406390" algn="l" rtl="0">
              <a:lnSpc>
                <a:spcPct val="115000"/>
              </a:lnSpc>
              <a:spcBef>
                <a:spcPts val="0"/>
              </a:spcBef>
              <a:spcAft>
                <a:spcPts val="0"/>
              </a:spcAft>
              <a:buSzPts val="1200"/>
              <a:buChar char="●"/>
              <a:defRPr sz="1600"/>
            </a:lvl1pPr>
            <a:lvl2pPr marL="1219170" lvl="1" indent="-406390" algn="l" rtl="0">
              <a:lnSpc>
                <a:spcPct val="115000"/>
              </a:lnSpc>
              <a:spcBef>
                <a:spcPts val="2133"/>
              </a:spcBef>
              <a:spcAft>
                <a:spcPts val="0"/>
              </a:spcAft>
              <a:buSzPts val="1200"/>
              <a:buChar char="○"/>
              <a:defRPr sz="1600"/>
            </a:lvl2pPr>
            <a:lvl3pPr marL="1828754" lvl="2" indent="-406390" algn="l" rtl="0">
              <a:lnSpc>
                <a:spcPct val="115000"/>
              </a:lnSpc>
              <a:spcBef>
                <a:spcPts val="2133"/>
              </a:spcBef>
              <a:spcAft>
                <a:spcPts val="0"/>
              </a:spcAft>
              <a:buSzPts val="1200"/>
              <a:buChar char="■"/>
              <a:defRPr sz="1600"/>
            </a:lvl3pPr>
            <a:lvl4pPr marL="2438339" lvl="3" indent="-406390" algn="l" rtl="0">
              <a:lnSpc>
                <a:spcPct val="115000"/>
              </a:lnSpc>
              <a:spcBef>
                <a:spcPts val="2133"/>
              </a:spcBef>
              <a:spcAft>
                <a:spcPts val="0"/>
              </a:spcAft>
              <a:buSzPts val="1200"/>
              <a:buChar char="●"/>
              <a:defRPr sz="1600"/>
            </a:lvl4pPr>
            <a:lvl5pPr marL="3047924" lvl="4" indent="-406390" algn="l" rtl="0">
              <a:lnSpc>
                <a:spcPct val="115000"/>
              </a:lnSpc>
              <a:spcBef>
                <a:spcPts val="2133"/>
              </a:spcBef>
              <a:spcAft>
                <a:spcPts val="0"/>
              </a:spcAft>
              <a:buSzPts val="1200"/>
              <a:buChar char="○"/>
              <a:defRPr sz="1600"/>
            </a:lvl5pPr>
            <a:lvl6pPr marL="3657509" lvl="5" indent="-406390" algn="l" rtl="0">
              <a:lnSpc>
                <a:spcPct val="115000"/>
              </a:lnSpc>
              <a:spcBef>
                <a:spcPts val="2133"/>
              </a:spcBef>
              <a:spcAft>
                <a:spcPts val="0"/>
              </a:spcAft>
              <a:buSzPts val="1200"/>
              <a:buChar char="■"/>
              <a:defRPr sz="1600"/>
            </a:lvl6pPr>
            <a:lvl7pPr marL="4267093" lvl="6" indent="-406390" algn="l" rtl="0">
              <a:lnSpc>
                <a:spcPct val="115000"/>
              </a:lnSpc>
              <a:spcBef>
                <a:spcPts val="2133"/>
              </a:spcBef>
              <a:spcAft>
                <a:spcPts val="0"/>
              </a:spcAft>
              <a:buSzPts val="1200"/>
              <a:buChar char="●"/>
              <a:defRPr sz="1600"/>
            </a:lvl7pPr>
            <a:lvl8pPr marL="4876678" lvl="7" indent="-406390" algn="l" rtl="0">
              <a:lnSpc>
                <a:spcPct val="115000"/>
              </a:lnSpc>
              <a:spcBef>
                <a:spcPts val="2133"/>
              </a:spcBef>
              <a:spcAft>
                <a:spcPts val="0"/>
              </a:spcAft>
              <a:buSzPts val="1200"/>
              <a:buChar char="○"/>
              <a:defRPr sz="1600"/>
            </a:lvl8pPr>
            <a:lvl9pPr marL="5486263" lvl="8" indent="-406390" algn="l" rtl="0">
              <a:lnSpc>
                <a:spcPct val="115000"/>
              </a:lnSpc>
              <a:spcBef>
                <a:spcPts val="2133"/>
              </a:spcBef>
              <a:spcAft>
                <a:spcPts val="2133"/>
              </a:spcAft>
              <a:buSzPts val="1200"/>
              <a:buChar char="■"/>
              <a:defRPr sz="1600"/>
            </a:lvl9pPr>
          </a:lstStyle>
          <a:p>
            <a:endParaRPr/>
          </a:p>
        </p:txBody>
      </p:sp>
      <p:sp>
        <p:nvSpPr>
          <p:cNvPr id="119" name="Google Shape;119;p28"/>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20"/>
        <p:cNvGrpSpPr/>
        <p:nvPr/>
      </p:nvGrpSpPr>
      <p:grpSpPr>
        <a:xfrm>
          <a:off x="0" y="0"/>
          <a:ext cx="0" cy="0"/>
          <a:chOff x="0" y="0"/>
          <a:chExt cx="0" cy="0"/>
        </a:xfrm>
      </p:grpSpPr>
      <p:cxnSp>
        <p:nvCxnSpPr>
          <p:cNvPr id="121" name="Google Shape;121;p29"/>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122" name="Google Shape;122;p29"/>
          <p:cNvSpPr txBox="1">
            <a:spLocks noGrp="1"/>
          </p:cNvSpPr>
          <p:nvPr>
            <p:ph type="title"/>
          </p:nvPr>
        </p:nvSpPr>
        <p:spPr>
          <a:xfrm>
            <a:off x="377471" y="949521"/>
            <a:ext cx="8325600" cy="5114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4800"/>
              <a:buNone/>
              <a:defRPr sz="6400">
                <a:solidFill>
                  <a:schemeClr val="lt1"/>
                </a:solidFill>
              </a:defRPr>
            </a:lvl1pPr>
            <a:lvl2pPr lvl="1" algn="l" rtl="0">
              <a:lnSpc>
                <a:spcPct val="100000"/>
              </a:lnSpc>
              <a:spcBef>
                <a:spcPts val="0"/>
              </a:spcBef>
              <a:spcAft>
                <a:spcPts val="0"/>
              </a:spcAft>
              <a:buClr>
                <a:schemeClr val="lt1"/>
              </a:buClr>
              <a:buSzPts val="4800"/>
              <a:buNone/>
              <a:defRPr sz="6400">
                <a:solidFill>
                  <a:schemeClr val="lt1"/>
                </a:solidFill>
              </a:defRPr>
            </a:lvl2pPr>
            <a:lvl3pPr lvl="2" algn="l" rtl="0">
              <a:lnSpc>
                <a:spcPct val="100000"/>
              </a:lnSpc>
              <a:spcBef>
                <a:spcPts val="0"/>
              </a:spcBef>
              <a:spcAft>
                <a:spcPts val="0"/>
              </a:spcAft>
              <a:buClr>
                <a:schemeClr val="lt1"/>
              </a:buClr>
              <a:buSzPts val="4800"/>
              <a:buNone/>
              <a:defRPr sz="6400">
                <a:solidFill>
                  <a:schemeClr val="lt1"/>
                </a:solidFill>
              </a:defRPr>
            </a:lvl3pPr>
            <a:lvl4pPr lvl="3" algn="l" rtl="0">
              <a:lnSpc>
                <a:spcPct val="100000"/>
              </a:lnSpc>
              <a:spcBef>
                <a:spcPts val="0"/>
              </a:spcBef>
              <a:spcAft>
                <a:spcPts val="0"/>
              </a:spcAft>
              <a:buClr>
                <a:schemeClr val="lt1"/>
              </a:buClr>
              <a:buSzPts val="4800"/>
              <a:buNone/>
              <a:defRPr sz="6400">
                <a:solidFill>
                  <a:schemeClr val="lt1"/>
                </a:solidFill>
              </a:defRPr>
            </a:lvl4pPr>
            <a:lvl5pPr lvl="4" algn="l" rtl="0">
              <a:lnSpc>
                <a:spcPct val="100000"/>
              </a:lnSpc>
              <a:spcBef>
                <a:spcPts val="0"/>
              </a:spcBef>
              <a:spcAft>
                <a:spcPts val="0"/>
              </a:spcAft>
              <a:buClr>
                <a:schemeClr val="lt1"/>
              </a:buClr>
              <a:buSzPts val="4800"/>
              <a:buNone/>
              <a:defRPr sz="6400">
                <a:solidFill>
                  <a:schemeClr val="lt1"/>
                </a:solidFill>
              </a:defRPr>
            </a:lvl5pPr>
            <a:lvl6pPr lvl="5" algn="l" rtl="0">
              <a:lnSpc>
                <a:spcPct val="100000"/>
              </a:lnSpc>
              <a:spcBef>
                <a:spcPts val="0"/>
              </a:spcBef>
              <a:spcAft>
                <a:spcPts val="0"/>
              </a:spcAft>
              <a:buClr>
                <a:schemeClr val="lt1"/>
              </a:buClr>
              <a:buSzPts val="4800"/>
              <a:buNone/>
              <a:defRPr sz="6400">
                <a:solidFill>
                  <a:schemeClr val="lt1"/>
                </a:solidFill>
              </a:defRPr>
            </a:lvl6pPr>
            <a:lvl7pPr lvl="6" algn="l" rtl="0">
              <a:lnSpc>
                <a:spcPct val="100000"/>
              </a:lnSpc>
              <a:spcBef>
                <a:spcPts val="0"/>
              </a:spcBef>
              <a:spcAft>
                <a:spcPts val="0"/>
              </a:spcAft>
              <a:buClr>
                <a:schemeClr val="lt1"/>
              </a:buClr>
              <a:buSzPts val="4800"/>
              <a:buNone/>
              <a:defRPr sz="6400">
                <a:solidFill>
                  <a:schemeClr val="lt1"/>
                </a:solidFill>
              </a:defRPr>
            </a:lvl7pPr>
            <a:lvl8pPr lvl="7" algn="l" rtl="0">
              <a:lnSpc>
                <a:spcPct val="100000"/>
              </a:lnSpc>
              <a:spcBef>
                <a:spcPts val="0"/>
              </a:spcBef>
              <a:spcAft>
                <a:spcPts val="0"/>
              </a:spcAft>
              <a:buClr>
                <a:schemeClr val="lt1"/>
              </a:buClr>
              <a:buSzPts val="4800"/>
              <a:buNone/>
              <a:defRPr sz="6400">
                <a:solidFill>
                  <a:schemeClr val="lt1"/>
                </a:solidFill>
              </a:defRPr>
            </a:lvl8pPr>
            <a:lvl9pPr lvl="8" algn="l" rtl="0">
              <a:lnSpc>
                <a:spcPct val="100000"/>
              </a:lnSpc>
              <a:spcBef>
                <a:spcPts val="0"/>
              </a:spcBef>
              <a:spcAft>
                <a:spcPts val="0"/>
              </a:spcAft>
              <a:buClr>
                <a:schemeClr val="lt1"/>
              </a:buClr>
              <a:buSzPts val="4800"/>
              <a:buNone/>
              <a:defRPr sz="6400">
                <a:solidFill>
                  <a:schemeClr val="lt1"/>
                </a:solidFill>
              </a:defRPr>
            </a:lvl9pPr>
          </a:lstStyle>
          <a:p>
            <a:endParaRPr/>
          </a:p>
        </p:txBody>
      </p:sp>
      <p:sp>
        <p:nvSpPr>
          <p:cNvPr id="123" name="Google Shape;123;p29"/>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4"/>
        <p:cNvGrpSpPr/>
        <p:nvPr/>
      </p:nvGrpSpPr>
      <p:grpSpPr>
        <a:xfrm>
          <a:off x="0" y="0"/>
          <a:ext cx="0" cy="0"/>
          <a:chOff x="0" y="0"/>
          <a:chExt cx="0" cy="0"/>
        </a:xfrm>
      </p:grpSpPr>
      <p:cxnSp>
        <p:nvCxnSpPr>
          <p:cNvPr id="125" name="Google Shape;125;p30"/>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26" name="Google Shape;126;p30"/>
          <p:cNvCxnSpPr/>
          <p:nvPr/>
        </p:nvCxnSpPr>
        <p:spPr>
          <a:xfrm>
            <a:off x="566931" y="554200"/>
            <a:ext cx="244400" cy="0"/>
          </a:xfrm>
          <a:prstGeom prst="straightConnector1">
            <a:avLst/>
          </a:prstGeom>
          <a:noFill/>
          <a:ln w="19050" cap="flat" cmpd="sng">
            <a:solidFill>
              <a:schemeClr val="dk2"/>
            </a:solidFill>
            <a:prstDash val="solid"/>
            <a:round/>
            <a:headEnd type="none" w="sm" len="sm"/>
            <a:tailEnd type="none" w="sm" len="sm"/>
          </a:ln>
        </p:spPr>
      </p:cxnSp>
      <p:sp>
        <p:nvSpPr>
          <p:cNvPr id="127" name="Google Shape;127;p30"/>
          <p:cNvSpPr txBox="1">
            <a:spLocks noGrp="1"/>
          </p:cNvSpPr>
          <p:nvPr>
            <p:ph type="body" idx="1"/>
          </p:nvPr>
        </p:nvSpPr>
        <p:spPr>
          <a:xfrm>
            <a:off x="437356" y="5634700"/>
            <a:ext cx="11184800" cy="524800"/>
          </a:xfrm>
          <a:prstGeom prst="rect">
            <a:avLst/>
          </a:prstGeom>
          <a:noFill/>
          <a:ln>
            <a:noFill/>
          </a:ln>
        </p:spPr>
        <p:txBody>
          <a:bodyPr spcFirstLastPara="1" wrap="square" lIns="91425" tIns="91425" rIns="91425" bIns="91425" anchor="ctr" anchorCtr="0">
            <a:noAutofit/>
          </a:bodyPr>
          <a:lstStyle>
            <a:lvl1pPr marL="609585" lvl="0" indent="-304792" algn="l" rtl="0">
              <a:lnSpc>
                <a:spcPct val="100000"/>
              </a:lnSpc>
              <a:spcBef>
                <a:spcPts val="0"/>
              </a:spcBef>
              <a:spcAft>
                <a:spcPts val="0"/>
              </a:spcAft>
              <a:buSzPts val="1800"/>
              <a:buNone/>
              <a:defRPr/>
            </a:lvl1pPr>
          </a:lstStyle>
          <a:p>
            <a:endParaRPr/>
          </a:p>
        </p:txBody>
      </p:sp>
      <p:sp>
        <p:nvSpPr>
          <p:cNvPr id="128" name="Google Shape;128;p30"/>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2"/>
        <p:cNvGrpSpPr/>
        <p:nvPr/>
      </p:nvGrpSpPr>
      <p:grpSpPr>
        <a:xfrm>
          <a:off x="0" y="0"/>
          <a:ext cx="0" cy="0"/>
          <a:chOff x="0" y="0"/>
          <a:chExt cx="0" cy="0"/>
        </a:xfrm>
      </p:grpSpPr>
      <p:sp>
        <p:nvSpPr>
          <p:cNvPr id="33" name="Google Shape;33;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9"/>
        <p:cNvGrpSpPr/>
        <p:nvPr/>
      </p:nvGrpSpPr>
      <p:grpSpPr>
        <a:xfrm>
          <a:off x="0" y="0"/>
          <a:ext cx="0" cy="0"/>
          <a:chOff x="0" y="0"/>
          <a:chExt cx="0" cy="0"/>
        </a:xfrm>
      </p:grpSpPr>
      <p:cxnSp>
        <p:nvCxnSpPr>
          <p:cNvPr id="130" name="Google Shape;130;p31"/>
          <p:cNvCxnSpPr/>
          <p:nvPr/>
        </p:nvCxnSpPr>
        <p:spPr>
          <a:xfrm>
            <a:off x="566933" y="6320000"/>
            <a:ext cx="11062400" cy="0"/>
          </a:xfrm>
          <a:prstGeom prst="straightConnector1">
            <a:avLst/>
          </a:prstGeom>
          <a:noFill/>
          <a:ln w="19050" cap="flat" cmpd="sng">
            <a:solidFill>
              <a:schemeClr val="dk2"/>
            </a:solidFill>
            <a:prstDash val="solid"/>
            <a:round/>
            <a:headEnd type="none" w="sm" len="sm"/>
            <a:tailEnd type="none" w="sm" len="sm"/>
          </a:ln>
        </p:spPr>
      </p:cxnSp>
      <p:cxnSp>
        <p:nvCxnSpPr>
          <p:cNvPr id="131" name="Google Shape;131;p31"/>
          <p:cNvCxnSpPr/>
          <p:nvPr/>
        </p:nvCxnSpPr>
        <p:spPr>
          <a:xfrm>
            <a:off x="566933" y="554200"/>
            <a:ext cx="11062400" cy="0"/>
          </a:xfrm>
          <a:prstGeom prst="straightConnector1">
            <a:avLst/>
          </a:prstGeom>
          <a:noFill/>
          <a:ln w="38100" cap="flat" cmpd="sng">
            <a:solidFill>
              <a:schemeClr val="dk2"/>
            </a:solidFill>
            <a:prstDash val="solid"/>
            <a:round/>
            <a:headEnd type="none" w="sm" len="sm"/>
            <a:tailEnd type="none" w="sm" len="sm"/>
          </a:ln>
        </p:spPr>
      </p:cxnSp>
      <p:sp>
        <p:nvSpPr>
          <p:cNvPr id="132" name="Google Shape;132;p31"/>
          <p:cNvSpPr txBox="1">
            <a:spLocks noGrp="1"/>
          </p:cNvSpPr>
          <p:nvPr>
            <p:ph type="title" hasCustomPrompt="1"/>
          </p:nvPr>
        </p:nvSpPr>
        <p:spPr>
          <a:xfrm>
            <a:off x="1138600" y="1739800"/>
            <a:ext cx="9914800" cy="2051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9600"/>
              <a:buFont typeface="Lato"/>
              <a:buNone/>
              <a:defRPr sz="12800">
                <a:solidFill>
                  <a:schemeClr val="dk1"/>
                </a:solidFill>
                <a:latin typeface="Lato"/>
                <a:ea typeface="Lato"/>
                <a:cs typeface="Lato"/>
                <a:sym typeface="Lato"/>
              </a:defRPr>
            </a:lvl1pPr>
            <a:lvl2pPr lvl="1" algn="ctr" rtl="0">
              <a:lnSpc>
                <a:spcPct val="100000"/>
              </a:lnSpc>
              <a:spcBef>
                <a:spcPts val="0"/>
              </a:spcBef>
              <a:spcAft>
                <a:spcPts val="0"/>
              </a:spcAft>
              <a:buClr>
                <a:schemeClr val="dk1"/>
              </a:buClr>
              <a:buSzPts val="9600"/>
              <a:buFont typeface="Lato"/>
              <a:buNone/>
              <a:defRPr sz="12800">
                <a:solidFill>
                  <a:schemeClr val="dk1"/>
                </a:solidFill>
                <a:latin typeface="Lato"/>
                <a:ea typeface="Lato"/>
                <a:cs typeface="Lato"/>
                <a:sym typeface="Lato"/>
              </a:defRPr>
            </a:lvl2pPr>
            <a:lvl3pPr lvl="2" algn="ctr" rtl="0">
              <a:lnSpc>
                <a:spcPct val="100000"/>
              </a:lnSpc>
              <a:spcBef>
                <a:spcPts val="0"/>
              </a:spcBef>
              <a:spcAft>
                <a:spcPts val="0"/>
              </a:spcAft>
              <a:buClr>
                <a:schemeClr val="dk1"/>
              </a:buClr>
              <a:buSzPts val="9600"/>
              <a:buFont typeface="Lato"/>
              <a:buNone/>
              <a:defRPr sz="12800">
                <a:solidFill>
                  <a:schemeClr val="dk1"/>
                </a:solidFill>
                <a:latin typeface="Lato"/>
                <a:ea typeface="Lato"/>
                <a:cs typeface="Lato"/>
                <a:sym typeface="Lato"/>
              </a:defRPr>
            </a:lvl3pPr>
            <a:lvl4pPr lvl="3" algn="ctr" rtl="0">
              <a:lnSpc>
                <a:spcPct val="100000"/>
              </a:lnSpc>
              <a:spcBef>
                <a:spcPts val="0"/>
              </a:spcBef>
              <a:spcAft>
                <a:spcPts val="0"/>
              </a:spcAft>
              <a:buClr>
                <a:schemeClr val="dk1"/>
              </a:buClr>
              <a:buSzPts val="9600"/>
              <a:buFont typeface="Lato"/>
              <a:buNone/>
              <a:defRPr sz="12800">
                <a:solidFill>
                  <a:schemeClr val="dk1"/>
                </a:solidFill>
                <a:latin typeface="Lato"/>
                <a:ea typeface="Lato"/>
                <a:cs typeface="Lato"/>
                <a:sym typeface="Lato"/>
              </a:defRPr>
            </a:lvl4pPr>
            <a:lvl5pPr lvl="4" algn="ctr" rtl="0">
              <a:lnSpc>
                <a:spcPct val="100000"/>
              </a:lnSpc>
              <a:spcBef>
                <a:spcPts val="0"/>
              </a:spcBef>
              <a:spcAft>
                <a:spcPts val="0"/>
              </a:spcAft>
              <a:buClr>
                <a:schemeClr val="dk1"/>
              </a:buClr>
              <a:buSzPts val="9600"/>
              <a:buFont typeface="Lato"/>
              <a:buNone/>
              <a:defRPr sz="12800">
                <a:solidFill>
                  <a:schemeClr val="dk1"/>
                </a:solidFill>
                <a:latin typeface="Lato"/>
                <a:ea typeface="Lato"/>
                <a:cs typeface="Lato"/>
                <a:sym typeface="Lato"/>
              </a:defRPr>
            </a:lvl5pPr>
            <a:lvl6pPr lvl="5" algn="ctr" rtl="0">
              <a:lnSpc>
                <a:spcPct val="100000"/>
              </a:lnSpc>
              <a:spcBef>
                <a:spcPts val="0"/>
              </a:spcBef>
              <a:spcAft>
                <a:spcPts val="0"/>
              </a:spcAft>
              <a:buClr>
                <a:schemeClr val="dk1"/>
              </a:buClr>
              <a:buSzPts val="9600"/>
              <a:buFont typeface="Lato"/>
              <a:buNone/>
              <a:defRPr sz="12800">
                <a:solidFill>
                  <a:schemeClr val="dk1"/>
                </a:solidFill>
                <a:latin typeface="Lato"/>
                <a:ea typeface="Lato"/>
                <a:cs typeface="Lato"/>
                <a:sym typeface="Lato"/>
              </a:defRPr>
            </a:lvl6pPr>
            <a:lvl7pPr lvl="6" algn="ctr" rtl="0">
              <a:lnSpc>
                <a:spcPct val="100000"/>
              </a:lnSpc>
              <a:spcBef>
                <a:spcPts val="0"/>
              </a:spcBef>
              <a:spcAft>
                <a:spcPts val="0"/>
              </a:spcAft>
              <a:buClr>
                <a:schemeClr val="dk1"/>
              </a:buClr>
              <a:buSzPts val="9600"/>
              <a:buFont typeface="Lato"/>
              <a:buNone/>
              <a:defRPr sz="12800">
                <a:solidFill>
                  <a:schemeClr val="dk1"/>
                </a:solidFill>
                <a:latin typeface="Lato"/>
                <a:ea typeface="Lato"/>
                <a:cs typeface="Lato"/>
                <a:sym typeface="Lato"/>
              </a:defRPr>
            </a:lvl7pPr>
            <a:lvl8pPr lvl="7" algn="ctr" rtl="0">
              <a:lnSpc>
                <a:spcPct val="100000"/>
              </a:lnSpc>
              <a:spcBef>
                <a:spcPts val="0"/>
              </a:spcBef>
              <a:spcAft>
                <a:spcPts val="0"/>
              </a:spcAft>
              <a:buClr>
                <a:schemeClr val="dk1"/>
              </a:buClr>
              <a:buSzPts val="9600"/>
              <a:buFont typeface="Lato"/>
              <a:buNone/>
              <a:defRPr sz="12800">
                <a:solidFill>
                  <a:schemeClr val="dk1"/>
                </a:solidFill>
                <a:latin typeface="Lato"/>
                <a:ea typeface="Lato"/>
                <a:cs typeface="Lato"/>
                <a:sym typeface="Lato"/>
              </a:defRPr>
            </a:lvl8pPr>
            <a:lvl9pPr lvl="8" algn="ctr" rtl="0">
              <a:lnSpc>
                <a:spcPct val="100000"/>
              </a:lnSpc>
              <a:spcBef>
                <a:spcPts val="0"/>
              </a:spcBef>
              <a:spcAft>
                <a:spcPts val="0"/>
              </a:spcAft>
              <a:buClr>
                <a:schemeClr val="dk1"/>
              </a:buClr>
              <a:buSzPts val="9600"/>
              <a:buFont typeface="Lato"/>
              <a:buNone/>
              <a:defRPr sz="12800">
                <a:solidFill>
                  <a:schemeClr val="dk1"/>
                </a:solidFill>
                <a:latin typeface="Lato"/>
                <a:ea typeface="Lato"/>
                <a:cs typeface="Lato"/>
                <a:sym typeface="Lato"/>
              </a:defRPr>
            </a:lvl9pPr>
          </a:lstStyle>
          <a:p>
            <a:r>
              <a:t>xx%</a:t>
            </a:r>
          </a:p>
        </p:txBody>
      </p:sp>
      <p:sp>
        <p:nvSpPr>
          <p:cNvPr id="133" name="Google Shape;133;p31"/>
          <p:cNvSpPr txBox="1">
            <a:spLocks noGrp="1"/>
          </p:cNvSpPr>
          <p:nvPr>
            <p:ph type="body" idx="1"/>
          </p:nvPr>
        </p:nvSpPr>
        <p:spPr>
          <a:xfrm>
            <a:off x="1138600" y="3892600"/>
            <a:ext cx="9914800" cy="1428800"/>
          </a:xfrm>
          <a:prstGeom prst="rect">
            <a:avLst/>
          </a:prstGeom>
          <a:noFill/>
          <a:ln>
            <a:noFill/>
          </a:ln>
        </p:spPr>
        <p:txBody>
          <a:bodyPr spcFirstLastPara="1" wrap="square" lIns="91425" tIns="91425" rIns="91425" bIns="91425" anchor="t" anchorCtr="0">
            <a:noAutofit/>
          </a:bodyPr>
          <a:lstStyle>
            <a:lvl1pPr marL="609585" lvl="0" indent="-457189" algn="ctr" rtl="0">
              <a:lnSpc>
                <a:spcPct val="115000"/>
              </a:lnSpc>
              <a:spcBef>
                <a:spcPts val="0"/>
              </a:spcBef>
              <a:spcAft>
                <a:spcPts val="0"/>
              </a:spcAft>
              <a:buSzPts val="1800"/>
              <a:buChar char="●"/>
              <a:defRPr/>
            </a:lvl1pPr>
            <a:lvl2pPr marL="1219170" lvl="1" indent="-423323" algn="ctr" rtl="0">
              <a:lnSpc>
                <a:spcPct val="115000"/>
              </a:lnSpc>
              <a:spcBef>
                <a:spcPts val="2133"/>
              </a:spcBef>
              <a:spcAft>
                <a:spcPts val="0"/>
              </a:spcAft>
              <a:buSzPts val="1400"/>
              <a:buChar char="○"/>
              <a:defRPr/>
            </a:lvl2pPr>
            <a:lvl3pPr marL="1828754" lvl="2" indent="-423323" algn="ctr" rtl="0">
              <a:lnSpc>
                <a:spcPct val="115000"/>
              </a:lnSpc>
              <a:spcBef>
                <a:spcPts val="2133"/>
              </a:spcBef>
              <a:spcAft>
                <a:spcPts val="0"/>
              </a:spcAft>
              <a:buSzPts val="1400"/>
              <a:buChar char="■"/>
              <a:defRPr/>
            </a:lvl3pPr>
            <a:lvl4pPr marL="2438339" lvl="3" indent="-423323" algn="ctr" rtl="0">
              <a:lnSpc>
                <a:spcPct val="115000"/>
              </a:lnSpc>
              <a:spcBef>
                <a:spcPts val="2133"/>
              </a:spcBef>
              <a:spcAft>
                <a:spcPts val="0"/>
              </a:spcAft>
              <a:buSzPts val="1400"/>
              <a:buChar char="●"/>
              <a:defRPr/>
            </a:lvl4pPr>
            <a:lvl5pPr marL="3047924" lvl="4" indent="-423323" algn="ctr" rtl="0">
              <a:lnSpc>
                <a:spcPct val="115000"/>
              </a:lnSpc>
              <a:spcBef>
                <a:spcPts val="2133"/>
              </a:spcBef>
              <a:spcAft>
                <a:spcPts val="0"/>
              </a:spcAft>
              <a:buSzPts val="1400"/>
              <a:buChar char="○"/>
              <a:defRPr/>
            </a:lvl5pPr>
            <a:lvl6pPr marL="3657509" lvl="5" indent="-423323" algn="ctr" rtl="0">
              <a:lnSpc>
                <a:spcPct val="115000"/>
              </a:lnSpc>
              <a:spcBef>
                <a:spcPts val="2133"/>
              </a:spcBef>
              <a:spcAft>
                <a:spcPts val="0"/>
              </a:spcAft>
              <a:buSzPts val="1400"/>
              <a:buChar char="■"/>
              <a:defRPr/>
            </a:lvl6pPr>
            <a:lvl7pPr marL="4267093" lvl="6" indent="-423323" algn="ctr" rtl="0">
              <a:lnSpc>
                <a:spcPct val="115000"/>
              </a:lnSpc>
              <a:spcBef>
                <a:spcPts val="2133"/>
              </a:spcBef>
              <a:spcAft>
                <a:spcPts val="0"/>
              </a:spcAft>
              <a:buSzPts val="1400"/>
              <a:buChar char="●"/>
              <a:defRPr/>
            </a:lvl7pPr>
            <a:lvl8pPr marL="4876678" lvl="7" indent="-423323" algn="ctr" rtl="0">
              <a:lnSpc>
                <a:spcPct val="115000"/>
              </a:lnSpc>
              <a:spcBef>
                <a:spcPts val="2133"/>
              </a:spcBef>
              <a:spcAft>
                <a:spcPts val="0"/>
              </a:spcAft>
              <a:buSzPts val="1400"/>
              <a:buChar char="○"/>
              <a:defRPr/>
            </a:lvl8pPr>
            <a:lvl9pPr marL="5486263" lvl="8" indent="-423323" algn="ctr" rtl="0">
              <a:lnSpc>
                <a:spcPct val="115000"/>
              </a:lnSpc>
              <a:spcBef>
                <a:spcPts val="2133"/>
              </a:spcBef>
              <a:spcAft>
                <a:spcPts val="2133"/>
              </a:spcAft>
              <a:buSzPts val="1400"/>
              <a:buChar char="■"/>
              <a:defRPr/>
            </a:lvl9pPr>
          </a:lstStyle>
          <a:p>
            <a:endParaRPr/>
          </a:p>
        </p:txBody>
      </p:sp>
      <p:sp>
        <p:nvSpPr>
          <p:cNvPr id="134" name="Google Shape;134;p31"/>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0_Title Slide">
  <p:cSld name="30_Title Slide">
    <p:spTree>
      <p:nvGrpSpPr>
        <p:cNvPr id="1" name="Shape 135"/>
        <p:cNvGrpSpPr/>
        <p:nvPr/>
      </p:nvGrpSpPr>
      <p:grpSpPr>
        <a:xfrm>
          <a:off x="0" y="0"/>
          <a:ext cx="0" cy="0"/>
          <a:chOff x="0" y="0"/>
          <a:chExt cx="0" cy="0"/>
        </a:xfrm>
      </p:grpSpPr>
      <p:pic>
        <p:nvPicPr>
          <p:cNvPr id="136" name="Google Shape;136;p32"/>
          <p:cNvPicPr preferRelativeResize="0"/>
          <p:nvPr/>
        </p:nvPicPr>
        <p:blipFill rotWithShape="1">
          <a:blip r:embed="rId2">
            <a:alphaModFix/>
          </a:blip>
          <a:srcRect/>
          <a:stretch/>
        </p:blipFill>
        <p:spPr>
          <a:xfrm>
            <a:off x="0" y="3175"/>
            <a:ext cx="12192000" cy="6851651"/>
          </a:xfrm>
          <a:prstGeom prst="rect">
            <a:avLst/>
          </a:prstGeom>
          <a:noFill/>
          <a:ln>
            <a:noFill/>
          </a:ln>
        </p:spPr>
      </p:pic>
      <p:sp>
        <p:nvSpPr>
          <p:cNvPr id="137" name="Google Shape;137;p32"/>
          <p:cNvSpPr txBox="1">
            <a:spLocks noGrp="1"/>
          </p:cNvSpPr>
          <p:nvPr>
            <p:ph type="body" idx="1"/>
          </p:nvPr>
        </p:nvSpPr>
        <p:spPr>
          <a:xfrm>
            <a:off x="425451" y="1512888"/>
            <a:ext cx="11303200" cy="41876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sz="1867" b="0" i="0">
                <a:latin typeface="Open Sans Light"/>
                <a:ea typeface="Open Sans Light"/>
                <a:cs typeface="Open Sans Light"/>
                <a:sym typeface="Open Sans Light"/>
              </a:defRPr>
            </a:lvl1pPr>
            <a:lvl2pPr marL="1219170" lvl="1"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2pPr>
            <a:lvl3pPr marL="1828754" lvl="2"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3pPr>
            <a:lvl4pPr marL="2438339" lvl="3"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4pPr>
            <a:lvl5pPr marL="3047924" lvl="4"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38" name="Google Shape;138;p32"/>
          <p:cNvSpPr txBox="1">
            <a:spLocks noGrp="1"/>
          </p:cNvSpPr>
          <p:nvPr>
            <p:ph type="ctrTitle"/>
          </p:nvPr>
        </p:nvSpPr>
        <p:spPr>
          <a:xfrm>
            <a:off x="426155" y="398789"/>
            <a:ext cx="11302000" cy="365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100"/>
              <a:buNone/>
              <a:defRPr sz="2533" b="1">
                <a:solidFill>
                  <a:schemeClr val="dk1"/>
                </a:solidFill>
                <a:latin typeface="Open Sans"/>
                <a:ea typeface="Open Sans"/>
                <a:cs typeface="Open Sans"/>
                <a:sym typeface="Open Sans"/>
              </a:defRPr>
            </a:lvl1pPr>
            <a:lvl2pPr lvl="1" algn="l" rtl="0">
              <a:lnSpc>
                <a:spcPct val="90000"/>
              </a:lnSpc>
              <a:spcBef>
                <a:spcPts val="0"/>
              </a:spcBef>
              <a:spcAft>
                <a:spcPts val="0"/>
              </a:spcAft>
              <a:buSzPts val="1100"/>
              <a:buNone/>
              <a:defRPr/>
            </a:lvl2pPr>
            <a:lvl3pPr lvl="2" algn="l" rtl="0">
              <a:lnSpc>
                <a:spcPct val="90000"/>
              </a:lnSpc>
              <a:spcBef>
                <a:spcPts val="0"/>
              </a:spcBef>
              <a:spcAft>
                <a:spcPts val="0"/>
              </a:spcAft>
              <a:buSzPts val="1100"/>
              <a:buNone/>
              <a:defRPr/>
            </a:lvl3pPr>
            <a:lvl4pPr lvl="3" algn="l" rtl="0">
              <a:lnSpc>
                <a:spcPct val="90000"/>
              </a:lnSpc>
              <a:spcBef>
                <a:spcPts val="0"/>
              </a:spcBef>
              <a:spcAft>
                <a:spcPts val="0"/>
              </a:spcAft>
              <a:buSzPts val="1100"/>
              <a:buNone/>
              <a:defRPr/>
            </a:lvl4pPr>
            <a:lvl5pPr lvl="4" algn="l" rtl="0">
              <a:lnSpc>
                <a:spcPct val="90000"/>
              </a:lnSpc>
              <a:spcBef>
                <a:spcPts val="0"/>
              </a:spcBef>
              <a:spcAft>
                <a:spcPts val="0"/>
              </a:spcAft>
              <a:buSzPts val="1100"/>
              <a:buNone/>
              <a:defRPr/>
            </a:lvl5pPr>
            <a:lvl6pPr lvl="5" algn="l" rtl="0">
              <a:lnSpc>
                <a:spcPct val="90000"/>
              </a:lnSpc>
              <a:spcBef>
                <a:spcPts val="0"/>
              </a:spcBef>
              <a:spcAft>
                <a:spcPts val="0"/>
              </a:spcAft>
              <a:buSzPts val="1100"/>
              <a:buNone/>
              <a:defRPr/>
            </a:lvl6pPr>
            <a:lvl7pPr lvl="6" algn="l" rtl="0">
              <a:lnSpc>
                <a:spcPct val="90000"/>
              </a:lnSpc>
              <a:spcBef>
                <a:spcPts val="0"/>
              </a:spcBef>
              <a:spcAft>
                <a:spcPts val="0"/>
              </a:spcAft>
              <a:buSzPts val="1100"/>
              <a:buNone/>
              <a:defRPr/>
            </a:lvl7pPr>
            <a:lvl8pPr lvl="7" algn="l" rtl="0">
              <a:lnSpc>
                <a:spcPct val="90000"/>
              </a:lnSpc>
              <a:spcBef>
                <a:spcPts val="0"/>
              </a:spcBef>
              <a:spcAft>
                <a:spcPts val="0"/>
              </a:spcAft>
              <a:buSzPts val="1100"/>
              <a:buNone/>
              <a:defRPr/>
            </a:lvl8pPr>
            <a:lvl9pPr lvl="8" algn="l" rtl="0">
              <a:lnSpc>
                <a:spcPct val="90000"/>
              </a:lnSpc>
              <a:spcBef>
                <a:spcPts val="0"/>
              </a:spcBef>
              <a:spcAft>
                <a:spcPts val="0"/>
              </a:spcAft>
              <a:buSzPts val="1100"/>
              <a:buNone/>
              <a:defRPr/>
            </a:lvl9pPr>
          </a:lstStyle>
          <a:p>
            <a:endParaRPr/>
          </a:p>
        </p:txBody>
      </p:sp>
      <p:sp>
        <p:nvSpPr>
          <p:cNvPr id="139" name="Google Shape;139;p32"/>
          <p:cNvSpPr txBox="1">
            <a:spLocks noGrp="1"/>
          </p:cNvSpPr>
          <p:nvPr>
            <p:ph type="subTitle" idx="2"/>
          </p:nvPr>
        </p:nvSpPr>
        <p:spPr>
          <a:xfrm>
            <a:off x="426155" y="789603"/>
            <a:ext cx="11302000" cy="365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1067"/>
              </a:spcBef>
              <a:spcAft>
                <a:spcPts val="0"/>
              </a:spcAft>
              <a:buClr>
                <a:srgbClr val="3F3F3F"/>
              </a:buClr>
              <a:buSzPts val="1500"/>
              <a:buNone/>
              <a:defRPr sz="2000">
                <a:solidFill>
                  <a:srgbClr val="3F3F3F"/>
                </a:solidFill>
                <a:latin typeface="Open Sans"/>
                <a:ea typeface="Open Sans"/>
                <a:cs typeface="Open Sans"/>
                <a:sym typeface="Open Sans"/>
              </a:defRPr>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0_Title Slide 1">
  <p:cSld name="30_Title Slide_1">
    <p:spTree>
      <p:nvGrpSpPr>
        <p:cNvPr id="1" name="Shape 140"/>
        <p:cNvGrpSpPr/>
        <p:nvPr/>
      </p:nvGrpSpPr>
      <p:grpSpPr>
        <a:xfrm>
          <a:off x="0" y="0"/>
          <a:ext cx="0" cy="0"/>
          <a:chOff x="0" y="0"/>
          <a:chExt cx="0" cy="0"/>
        </a:xfrm>
      </p:grpSpPr>
      <p:pic>
        <p:nvPicPr>
          <p:cNvPr id="141" name="Google Shape;141;p33"/>
          <p:cNvPicPr preferRelativeResize="0"/>
          <p:nvPr/>
        </p:nvPicPr>
        <p:blipFill rotWithShape="1">
          <a:blip r:embed="rId2">
            <a:alphaModFix/>
          </a:blip>
          <a:srcRect/>
          <a:stretch/>
        </p:blipFill>
        <p:spPr>
          <a:xfrm>
            <a:off x="0" y="3175"/>
            <a:ext cx="12192000" cy="6851651"/>
          </a:xfrm>
          <a:prstGeom prst="rect">
            <a:avLst/>
          </a:prstGeom>
          <a:noFill/>
          <a:ln>
            <a:noFill/>
          </a:ln>
        </p:spPr>
      </p:pic>
      <p:sp>
        <p:nvSpPr>
          <p:cNvPr id="142" name="Google Shape;142;p33"/>
          <p:cNvSpPr txBox="1">
            <a:spLocks noGrp="1"/>
          </p:cNvSpPr>
          <p:nvPr>
            <p:ph type="body" idx="1"/>
          </p:nvPr>
        </p:nvSpPr>
        <p:spPr>
          <a:xfrm>
            <a:off x="425451" y="1512888"/>
            <a:ext cx="11303200" cy="41876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sz="1867" b="0" i="0">
                <a:latin typeface="Open Sans Light"/>
                <a:ea typeface="Open Sans Light"/>
                <a:cs typeface="Open Sans Light"/>
                <a:sym typeface="Open Sans Light"/>
              </a:defRPr>
            </a:lvl1pPr>
            <a:lvl2pPr marL="1219170" lvl="1"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2pPr>
            <a:lvl3pPr marL="1828754" lvl="2"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3pPr>
            <a:lvl4pPr marL="2438339" lvl="3"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4pPr>
            <a:lvl5pPr marL="3047924" lvl="4"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
        <p:nvSpPr>
          <p:cNvPr id="143" name="Google Shape;143;p33"/>
          <p:cNvSpPr txBox="1">
            <a:spLocks noGrp="1"/>
          </p:cNvSpPr>
          <p:nvPr>
            <p:ph type="ctrTitle"/>
          </p:nvPr>
        </p:nvSpPr>
        <p:spPr>
          <a:xfrm>
            <a:off x="426155" y="398789"/>
            <a:ext cx="11302000" cy="365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100"/>
              <a:buNone/>
              <a:defRPr sz="2533" b="1">
                <a:solidFill>
                  <a:schemeClr val="dk1"/>
                </a:solidFill>
                <a:latin typeface="Open Sans"/>
                <a:ea typeface="Open Sans"/>
                <a:cs typeface="Open Sans"/>
                <a:sym typeface="Open Sans"/>
              </a:defRPr>
            </a:lvl1pPr>
            <a:lvl2pPr lvl="1" algn="l" rtl="0">
              <a:lnSpc>
                <a:spcPct val="90000"/>
              </a:lnSpc>
              <a:spcBef>
                <a:spcPts val="0"/>
              </a:spcBef>
              <a:spcAft>
                <a:spcPts val="0"/>
              </a:spcAft>
              <a:buSzPts val="1100"/>
              <a:buNone/>
              <a:defRPr/>
            </a:lvl2pPr>
            <a:lvl3pPr lvl="2" algn="l" rtl="0">
              <a:lnSpc>
                <a:spcPct val="90000"/>
              </a:lnSpc>
              <a:spcBef>
                <a:spcPts val="0"/>
              </a:spcBef>
              <a:spcAft>
                <a:spcPts val="0"/>
              </a:spcAft>
              <a:buSzPts val="1100"/>
              <a:buNone/>
              <a:defRPr/>
            </a:lvl3pPr>
            <a:lvl4pPr lvl="3" algn="l" rtl="0">
              <a:lnSpc>
                <a:spcPct val="90000"/>
              </a:lnSpc>
              <a:spcBef>
                <a:spcPts val="0"/>
              </a:spcBef>
              <a:spcAft>
                <a:spcPts val="0"/>
              </a:spcAft>
              <a:buSzPts val="1100"/>
              <a:buNone/>
              <a:defRPr/>
            </a:lvl4pPr>
            <a:lvl5pPr lvl="4" algn="l" rtl="0">
              <a:lnSpc>
                <a:spcPct val="90000"/>
              </a:lnSpc>
              <a:spcBef>
                <a:spcPts val="0"/>
              </a:spcBef>
              <a:spcAft>
                <a:spcPts val="0"/>
              </a:spcAft>
              <a:buSzPts val="1100"/>
              <a:buNone/>
              <a:defRPr/>
            </a:lvl5pPr>
            <a:lvl6pPr lvl="5" algn="l" rtl="0">
              <a:lnSpc>
                <a:spcPct val="90000"/>
              </a:lnSpc>
              <a:spcBef>
                <a:spcPts val="0"/>
              </a:spcBef>
              <a:spcAft>
                <a:spcPts val="0"/>
              </a:spcAft>
              <a:buSzPts val="1100"/>
              <a:buNone/>
              <a:defRPr/>
            </a:lvl6pPr>
            <a:lvl7pPr lvl="6" algn="l" rtl="0">
              <a:lnSpc>
                <a:spcPct val="90000"/>
              </a:lnSpc>
              <a:spcBef>
                <a:spcPts val="0"/>
              </a:spcBef>
              <a:spcAft>
                <a:spcPts val="0"/>
              </a:spcAft>
              <a:buSzPts val="1100"/>
              <a:buNone/>
              <a:defRPr/>
            </a:lvl7pPr>
            <a:lvl8pPr lvl="7" algn="l" rtl="0">
              <a:lnSpc>
                <a:spcPct val="90000"/>
              </a:lnSpc>
              <a:spcBef>
                <a:spcPts val="0"/>
              </a:spcBef>
              <a:spcAft>
                <a:spcPts val="0"/>
              </a:spcAft>
              <a:buSzPts val="1100"/>
              <a:buNone/>
              <a:defRPr/>
            </a:lvl8pPr>
            <a:lvl9pPr lvl="8" algn="l" rtl="0">
              <a:lnSpc>
                <a:spcPct val="90000"/>
              </a:lnSpc>
              <a:spcBef>
                <a:spcPts val="0"/>
              </a:spcBef>
              <a:spcAft>
                <a:spcPts val="0"/>
              </a:spcAft>
              <a:buSzPts val="1100"/>
              <a:buNone/>
              <a:defRPr/>
            </a:lvl9pPr>
          </a:lstStyle>
          <a:p>
            <a:endParaRPr/>
          </a:p>
        </p:txBody>
      </p:sp>
      <p:sp>
        <p:nvSpPr>
          <p:cNvPr id="144" name="Google Shape;144;p33"/>
          <p:cNvSpPr txBox="1">
            <a:spLocks noGrp="1"/>
          </p:cNvSpPr>
          <p:nvPr>
            <p:ph type="subTitle" idx="2"/>
          </p:nvPr>
        </p:nvSpPr>
        <p:spPr>
          <a:xfrm>
            <a:off x="426155" y="789603"/>
            <a:ext cx="11302000" cy="365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1067"/>
              </a:spcBef>
              <a:spcAft>
                <a:spcPts val="0"/>
              </a:spcAft>
              <a:buClr>
                <a:srgbClr val="3F3F3F"/>
              </a:buClr>
              <a:buSzPts val="1500"/>
              <a:buNone/>
              <a:defRPr sz="2000">
                <a:solidFill>
                  <a:srgbClr val="3F3F3F"/>
                </a:solidFill>
                <a:latin typeface="Open Sans"/>
                <a:ea typeface="Open Sans"/>
                <a:cs typeface="Open Sans"/>
                <a:sym typeface="Open Sans"/>
              </a:defRPr>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5"/>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6"/>
        <p:cNvGrpSpPr/>
        <p:nvPr/>
      </p:nvGrpSpPr>
      <p:grpSpPr>
        <a:xfrm>
          <a:off x="0" y="0"/>
          <a:ext cx="0" cy="0"/>
          <a:chOff x="0" y="0"/>
          <a:chExt cx="0" cy="0"/>
        </a:xfrm>
      </p:grpSpPr>
      <p:sp>
        <p:nvSpPr>
          <p:cNvPr id="147" name="Google Shape;147;p35"/>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8" name="Google Shape;148;p35"/>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533"/>
              </a:spcBef>
              <a:spcAft>
                <a:spcPts val="0"/>
              </a:spcAft>
              <a:buClr>
                <a:schemeClr val="dk1"/>
              </a:buClr>
              <a:buSzPts val="1400"/>
              <a:buChar char="○"/>
              <a:defRPr/>
            </a:lvl2pPr>
            <a:lvl3pPr marL="1828754" lvl="2" indent="-423323" algn="l" rtl="0">
              <a:lnSpc>
                <a:spcPct val="90000"/>
              </a:lnSpc>
              <a:spcBef>
                <a:spcPts val="533"/>
              </a:spcBef>
              <a:spcAft>
                <a:spcPts val="0"/>
              </a:spcAft>
              <a:buClr>
                <a:schemeClr val="dk1"/>
              </a:buClr>
              <a:buSzPts val="1400"/>
              <a:buChar char="■"/>
              <a:defRPr/>
            </a:lvl3pPr>
            <a:lvl4pPr marL="2438339" lvl="3" indent="-423323" algn="l" rtl="0">
              <a:lnSpc>
                <a:spcPct val="90000"/>
              </a:lnSpc>
              <a:spcBef>
                <a:spcPts val="533"/>
              </a:spcBef>
              <a:spcAft>
                <a:spcPts val="0"/>
              </a:spcAft>
              <a:buClr>
                <a:schemeClr val="dk1"/>
              </a:buClr>
              <a:buSzPts val="1400"/>
              <a:buChar char="●"/>
              <a:defRPr/>
            </a:lvl4pPr>
            <a:lvl5pPr marL="3047924" lvl="4" indent="-423323" algn="l" rtl="0">
              <a:lnSpc>
                <a:spcPct val="90000"/>
              </a:lnSpc>
              <a:spcBef>
                <a:spcPts val="533"/>
              </a:spcBef>
              <a:spcAft>
                <a:spcPts val="0"/>
              </a:spcAft>
              <a:buClr>
                <a:schemeClr val="dk1"/>
              </a:buClr>
              <a:buSzPts val="1400"/>
              <a:buChar char="○"/>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2133"/>
              </a:spcAft>
              <a:buClr>
                <a:schemeClr val="dk1"/>
              </a:buClr>
              <a:buSzPts val="1400"/>
              <a:buChar char="■"/>
              <a:defRPr/>
            </a:lvl9pPr>
          </a:lstStyle>
          <a:p>
            <a:endParaRPr/>
          </a:p>
        </p:txBody>
      </p:sp>
      <p:sp>
        <p:nvSpPr>
          <p:cNvPr id="149" name="Google Shape;149;p35"/>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150" name="Google Shape;150;p35"/>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151" name="Google Shape;151;p3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52"/>
        <p:cNvGrpSpPr/>
        <p:nvPr/>
      </p:nvGrpSpPr>
      <p:grpSpPr>
        <a:xfrm>
          <a:off x="0" y="0"/>
          <a:ext cx="0" cy="0"/>
          <a:chOff x="0" y="0"/>
          <a:chExt cx="0" cy="0"/>
        </a:xfrm>
      </p:grpSpPr>
      <p:sp>
        <p:nvSpPr>
          <p:cNvPr id="153" name="Google Shape;153;p36"/>
          <p:cNvSpPr txBox="1">
            <a:spLocks noGrp="1"/>
          </p:cNvSpPr>
          <p:nvPr>
            <p:ph type="ctrTitle"/>
          </p:nvPr>
        </p:nvSpPr>
        <p:spPr>
          <a:xfrm>
            <a:off x="426155" y="398789"/>
            <a:ext cx="11302000" cy="365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100"/>
              <a:buNone/>
              <a:defRPr sz="2533" b="1">
                <a:solidFill>
                  <a:schemeClr val="dk1"/>
                </a:solidFill>
                <a:latin typeface="Open Sans"/>
                <a:ea typeface="Open Sans"/>
                <a:cs typeface="Open Sans"/>
                <a:sym typeface="Open Sans"/>
              </a:defRPr>
            </a:lvl1pPr>
            <a:lvl2pPr lvl="1" algn="l" rtl="0">
              <a:lnSpc>
                <a:spcPct val="90000"/>
              </a:lnSpc>
              <a:spcBef>
                <a:spcPts val="0"/>
              </a:spcBef>
              <a:spcAft>
                <a:spcPts val="0"/>
              </a:spcAft>
              <a:buSzPts val="1100"/>
              <a:buNone/>
              <a:defRPr/>
            </a:lvl2pPr>
            <a:lvl3pPr lvl="2" algn="l" rtl="0">
              <a:lnSpc>
                <a:spcPct val="90000"/>
              </a:lnSpc>
              <a:spcBef>
                <a:spcPts val="0"/>
              </a:spcBef>
              <a:spcAft>
                <a:spcPts val="0"/>
              </a:spcAft>
              <a:buSzPts val="1100"/>
              <a:buNone/>
              <a:defRPr/>
            </a:lvl3pPr>
            <a:lvl4pPr lvl="3" algn="l" rtl="0">
              <a:lnSpc>
                <a:spcPct val="90000"/>
              </a:lnSpc>
              <a:spcBef>
                <a:spcPts val="0"/>
              </a:spcBef>
              <a:spcAft>
                <a:spcPts val="0"/>
              </a:spcAft>
              <a:buSzPts val="1100"/>
              <a:buNone/>
              <a:defRPr/>
            </a:lvl4pPr>
            <a:lvl5pPr lvl="4" algn="l" rtl="0">
              <a:lnSpc>
                <a:spcPct val="90000"/>
              </a:lnSpc>
              <a:spcBef>
                <a:spcPts val="0"/>
              </a:spcBef>
              <a:spcAft>
                <a:spcPts val="0"/>
              </a:spcAft>
              <a:buSzPts val="1100"/>
              <a:buNone/>
              <a:defRPr/>
            </a:lvl5pPr>
            <a:lvl6pPr lvl="5" algn="l" rtl="0">
              <a:lnSpc>
                <a:spcPct val="90000"/>
              </a:lnSpc>
              <a:spcBef>
                <a:spcPts val="0"/>
              </a:spcBef>
              <a:spcAft>
                <a:spcPts val="0"/>
              </a:spcAft>
              <a:buSzPts val="1100"/>
              <a:buNone/>
              <a:defRPr/>
            </a:lvl6pPr>
            <a:lvl7pPr lvl="6" algn="l" rtl="0">
              <a:lnSpc>
                <a:spcPct val="90000"/>
              </a:lnSpc>
              <a:spcBef>
                <a:spcPts val="0"/>
              </a:spcBef>
              <a:spcAft>
                <a:spcPts val="0"/>
              </a:spcAft>
              <a:buSzPts val="1100"/>
              <a:buNone/>
              <a:defRPr/>
            </a:lvl7pPr>
            <a:lvl8pPr lvl="7" algn="l" rtl="0">
              <a:lnSpc>
                <a:spcPct val="90000"/>
              </a:lnSpc>
              <a:spcBef>
                <a:spcPts val="0"/>
              </a:spcBef>
              <a:spcAft>
                <a:spcPts val="0"/>
              </a:spcAft>
              <a:buSzPts val="1100"/>
              <a:buNone/>
              <a:defRPr/>
            </a:lvl8pPr>
            <a:lvl9pPr lvl="8" algn="l" rtl="0">
              <a:lnSpc>
                <a:spcPct val="90000"/>
              </a:lnSpc>
              <a:spcBef>
                <a:spcPts val="0"/>
              </a:spcBef>
              <a:spcAft>
                <a:spcPts val="0"/>
              </a:spcAft>
              <a:buSzPts val="1100"/>
              <a:buNone/>
              <a:defRPr/>
            </a:lvl9pPr>
          </a:lstStyle>
          <a:p>
            <a:endParaRPr/>
          </a:p>
        </p:txBody>
      </p:sp>
      <p:sp>
        <p:nvSpPr>
          <p:cNvPr id="154" name="Google Shape;154;p36"/>
          <p:cNvSpPr txBox="1">
            <a:spLocks noGrp="1"/>
          </p:cNvSpPr>
          <p:nvPr>
            <p:ph type="subTitle" idx="1"/>
          </p:nvPr>
        </p:nvSpPr>
        <p:spPr>
          <a:xfrm>
            <a:off x="426155" y="789603"/>
            <a:ext cx="11302000" cy="3652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1067"/>
              </a:spcBef>
              <a:spcAft>
                <a:spcPts val="0"/>
              </a:spcAft>
              <a:buClr>
                <a:srgbClr val="3F3F3F"/>
              </a:buClr>
              <a:buSzPts val="1500"/>
              <a:buNone/>
              <a:defRPr sz="2000">
                <a:solidFill>
                  <a:srgbClr val="3F3F3F"/>
                </a:solidFill>
                <a:latin typeface="Open Sans"/>
                <a:ea typeface="Open Sans"/>
                <a:cs typeface="Open Sans"/>
                <a:sym typeface="Open Sans"/>
              </a:defRPr>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867"/>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endParaRPr/>
          </a:p>
        </p:txBody>
      </p:sp>
      <p:sp>
        <p:nvSpPr>
          <p:cNvPr id="155" name="Google Shape;155;p36"/>
          <p:cNvSpPr txBox="1">
            <a:spLocks noGrp="1"/>
          </p:cNvSpPr>
          <p:nvPr>
            <p:ph type="body" idx="2"/>
          </p:nvPr>
        </p:nvSpPr>
        <p:spPr>
          <a:xfrm>
            <a:off x="425451" y="1512888"/>
            <a:ext cx="11303200" cy="4946400"/>
          </a:xfrm>
          <a:prstGeom prst="rect">
            <a:avLst/>
          </a:prstGeom>
          <a:noFill/>
          <a:ln>
            <a:noFill/>
          </a:ln>
        </p:spPr>
        <p:txBody>
          <a:bodyPr spcFirstLastPara="1" wrap="square" lIns="68575" tIns="34275" rIns="68575" bIns="34275" anchor="t" anchorCtr="0">
            <a:noAutofit/>
          </a:bodyPr>
          <a:lstStyle>
            <a:lvl1pPr marL="609585" lvl="0" indent="-423323" algn="l" rtl="0">
              <a:lnSpc>
                <a:spcPct val="90000"/>
              </a:lnSpc>
              <a:spcBef>
                <a:spcPts val="1067"/>
              </a:spcBef>
              <a:spcAft>
                <a:spcPts val="0"/>
              </a:spcAft>
              <a:buClr>
                <a:schemeClr val="dk1"/>
              </a:buClr>
              <a:buSzPts val="1400"/>
              <a:buChar char="•"/>
              <a:defRPr sz="1867" b="0" i="0">
                <a:latin typeface="Open Sans Light"/>
                <a:ea typeface="Open Sans Light"/>
                <a:cs typeface="Open Sans Light"/>
                <a:sym typeface="Open Sans Light"/>
              </a:defRPr>
            </a:lvl1pPr>
            <a:lvl2pPr marL="1219170" lvl="1"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2pPr>
            <a:lvl3pPr marL="1828754" lvl="2"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3pPr>
            <a:lvl4pPr marL="2438339" lvl="3"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4pPr>
            <a:lvl5pPr marL="3047924" lvl="4" indent="-423323" algn="l" rtl="0">
              <a:lnSpc>
                <a:spcPct val="90000"/>
              </a:lnSpc>
              <a:spcBef>
                <a:spcPts val="533"/>
              </a:spcBef>
              <a:spcAft>
                <a:spcPts val="0"/>
              </a:spcAft>
              <a:buClr>
                <a:schemeClr val="dk1"/>
              </a:buClr>
              <a:buSzPts val="1400"/>
              <a:buChar char="•"/>
              <a:defRPr sz="1867" b="0" i="0">
                <a:latin typeface="Open Sans Light"/>
                <a:ea typeface="Open Sans Light"/>
                <a:cs typeface="Open Sans Light"/>
                <a:sym typeface="Open Sans Light"/>
              </a:defRPr>
            </a:lvl5pPr>
            <a:lvl6pPr marL="3657509" lvl="5" indent="-423323" algn="l" rtl="0">
              <a:lnSpc>
                <a:spcPct val="90000"/>
              </a:lnSpc>
              <a:spcBef>
                <a:spcPts val="533"/>
              </a:spcBef>
              <a:spcAft>
                <a:spcPts val="0"/>
              </a:spcAft>
              <a:buClr>
                <a:schemeClr val="dk1"/>
              </a:buClr>
              <a:buSzPts val="1400"/>
              <a:buChar char="•"/>
              <a:defRPr/>
            </a:lvl6pPr>
            <a:lvl7pPr marL="4267093" lvl="6" indent="-423323" algn="l" rtl="0">
              <a:lnSpc>
                <a:spcPct val="90000"/>
              </a:lnSpc>
              <a:spcBef>
                <a:spcPts val="533"/>
              </a:spcBef>
              <a:spcAft>
                <a:spcPts val="0"/>
              </a:spcAft>
              <a:buClr>
                <a:schemeClr val="dk1"/>
              </a:buClr>
              <a:buSzPts val="1400"/>
              <a:buChar char="•"/>
              <a:defRPr/>
            </a:lvl7pPr>
            <a:lvl8pPr marL="4876678" lvl="7" indent="-423323" algn="l" rtl="0">
              <a:lnSpc>
                <a:spcPct val="90000"/>
              </a:lnSpc>
              <a:spcBef>
                <a:spcPts val="533"/>
              </a:spcBef>
              <a:spcAft>
                <a:spcPts val="0"/>
              </a:spcAft>
              <a:buClr>
                <a:schemeClr val="dk1"/>
              </a:buClr>
              <a:buSzPts val="1400"/>
              <a:buChar char="•"/>
              <a:defRPr/>
            </a:lvl8pPr>
            <a:lvl9pPr marL="5486263" lvl="8" indent="-423323" algn="l" rtl="0">
              <a:lnSpc>
                <a:spcPct val="90000"/>
              </a:lnSpc>
              <a:spcBef>
                <a:spcPts val="533"/>
              </a:spcBef>
              <a:spcAft>
                <a:spcPts val="0"/>
              </a:spcAft>
              <a:buClr>
                <a:schemeClr val="dk1"/>
              </a:buClr>
              <a:buSzPts val="14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iapositiva con título 1 1">
  <p:cSld name="TITLE_1_1">
    <p:spTree>
      <p:nvGrpSpPr>
        <p:cNvPr id="1" name="Shape 156"/>
        <p:cNvGrpSpPr/>
        <p:nvPr/>
      </p:nvGrpSpPr>
      <p:grpSpPr>
        <a:xfrm>
          <a:off x="0" y="0"/>
          <a:ext cx="0" cy="0"/>
          <a:chOff x="0" y="0"/>
          <a:chExt cx="0" cy="0"/>
        </a:xfrm>
      </p:grpSpPr>
      <p:pic>
        <p:nvPicPr>
          <p:cNvPr id="157" name="Google Shape;157;p37"/>
          <p:cNvPicPr preferRelativeResize="0"/>
          <p:nvPr/>
        </p:nvPicPr>
        <p:blipFill rotWithShape="1">
          <a:blip r:embed="rId2">
            <a:alphaModFix/>
          </a:blip>
          <a:srcRect t="2149" b="6750"/>
          <a:stretch/>
        </p:blipFill>
        <p:spPr>
          <a:xfrm>
            <a:off x="-31733" y="0"/>
            <a:ext cx="12255464" cy="68580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68C572"/>
        </a:solidFill>
        <a:effectLst/>
      </p:bgPr>
    </p:bg>
    <p:spTree>
      <p:nvGrpSpPr>
        <p:cNvPr id="1" name="Shape 78"/>
        <p:cNvGrpSpPr/>
        <p:nvPr/>
      </p:nvGrpSpPr>
      <p:grpSpPr>
        <a:xfrm>
          <a:off x="0" y="0"/>
          <a:ext cx="0" cy="0"/>
          <a:chOff x="0" y="0"/>
          <a:chExt cx="0" cy="0"/>
        </a:xfrm>
      </p:grpSpPr>
      <p:sp>
        <p:nvSpPr>
          <p:cNvPr id="79" name="Google Shape;79;p2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pic>
        <p:nvPicPr>
          <p:cNvPr id="80" name="Google Shape;80;p23"/>
          <p:cNvPicPr preferRelativeResize="0"/>
          <p:nvPr/>
        </p:nvPicPr>
        <p:blipFill>
          <a:blip r:embed="rId2">
            <a:alphaModFix/>
          </a:blip>
          <a:stretch>
            <a:fillRect/>
          </a:stretch>
        </p:blipFill>
        <p:spPr>
          <a:xfrm>
            <a:off x="790600" y="1485033"/>
            <a:ext cx="9721099" cy="5003267"/>
          </a:xfrm>
          <a:prstGeom prst="rect">
            <a:avLst/>
          </a:prstGeom>
          <a:noFill/>
          <a:ln>
            <a:noFill/>
          </a:ln>
        </p:spPr>
      </p:pic>
      <p:pic>
        <p:nvPicPr>
          <p:cNvPr id="81" name="Google Shape;81;p23"/>
          <p:cNvPicPr preferRelativeResize="0"/>
          <p:nvPr/>
        </p:nvPicPr>
        <p:blipFill>
          <a:blip r:embed="rId3">
            <a:alphaModFix/>
          </a:blip>
          <a:stretch>
            <a:fillRect/>
          </a:stretch>
        </p:blipFill>
        <p:spPr>
          <a:xfrm rot="5400000">
            <a:off x="8745131" y="2851767"/>
            <a:ext cx="4597931" cy="22698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2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4" name="Google Shape;84;p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 name="Google Shape;87;p25"/>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88" name="Google Shape;88;p2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8"/>
        <p:cNvGrpSpPr/>
        <p:nvPr/>
      </p:nvGrpSpPr>
      <p:grpSpPr>
        <a:xfrm>
          <a:off x="0" y="0"/>
          <a:ext cx="0" cy="0"/>
          <a:chOff x="0" y="0"/>
          <a:chExt cx="0" cy="0"/>
        </a:xfrm>
      </p:grpSpPr>
      <p:sp>
        <p:nvSpPr>
          <p:cNvPr id="39" name="Google Shape;39;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9"/>
        <p:cNvGrpSpPr/>
        <p:nvPr/>
      </p:nvGrpSpPr>
      <p:grpSpPr>
        <a:xfrm>
          <a:off x="0" y="0"/>
          <a:ext cx="0" cy="0"/>
          <a:chOff x="0" y="0"/>
          <a:chExt cx="0" cy="0"/>
        </a:xfrm>
      </p:grpSpPr>
      <p:sp>
        <p:nvSpPr>
          <p:cNvPr id="90" name="Google Shape;90;p2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26"/>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92" name="Google Shape;92;p26"/>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Char char="●"/>
              <a:defRPr sz="1867"/>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93" name="Google Shape;93;p2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28"/>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9" name="Google Shape;99;p28"/>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rtl="0">
              <a:spcBef>
                <a:spcPts val="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100" name="Google Shape;100;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sp>
        <p:nvSpPr>
          <p:cNvPr id="102" name="Google Shape;102;p29"/>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03" name="Google Shape;103;p2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sp>
        <p:nvSpPr>
          <p:cNvPr id="105" name="Google Shape;105;p3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06" name="Google Shape;106;p30"/>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07" name="Google Shape;107;p30"/>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108" name="Google Shape;108;p30"/>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09" name="Google Shape;109;p3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31"/>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rtl="0">
              <a:lnSpc>
                <a:spcPct val="100000"/>
              </a:lnSpc>
              <a:spcBef>
                <a:spcPts val="0"/>
              </a:spcBef>
              <a:spcAft>
                <a:spcPts val="0"/>
              </a:spcAft>
              <a:buSzPts val="1800"/>
              <a:buNone/>
              <a:defRPr/>
            </a:lvl1pPr>
          </a:lstStyle>
          <a:p>
            <a:endParaRPr/>
          </a:p>
        </p:txBody>
      </p:sp>
      <p:sp>
        <p:nvSpPr>
          <p:cNvPr id="112" name="Google Shape;112;p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32"/>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15" name="Google Shape;115;p32"/>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rtl="0">
              <a:spcBef>
                <a:spcPts val="0"/>
              </a:spcBef>
              <a:spcAft>
                <a:spcPts val="0"/>
              </a:spcAft>
              <a:buSzPts val="1800"/>
              <a:buChar char="●"/>
              <a:defRPr/>
            </a:lvl1pPr>
            <a:lvl2pPr marL="1219170" lvl="1" indent="-423323" algn="ctr" rtl="0">
              <a:spcBef>
                <a:spcPts val="0"/>
              </a:spcBef>
              <a:spcAft>
                <a:spcPts val="0"/>
              </a:spcAft>
              <a:buSzPts val="1400"/>
              <a:buChar char="○"/>
              <a:defRPr/>
            </a:lvl2pPr>
            <a:lvl3pPr marL="1828754" lvl="2" indent="-423323" algn="ctr" rtl="0">
              <a:spcBef>
                <a:spcPts val="0"/>
              </a:spcBef>
              <a:spcAft>
                <a:spcPts val="0"/>
              </a:spcAft>
              <a:buSzPts val="1400"/>
              <a:buChar char="■"/>
              <a:defRPr/>
            </a:lvl3pPr>
            <a:lvl4pPr marL="2438339" lvl="3" indent="-423323" algn="ctr" rtl="0">
              <a:spcBef>
                <a:spcPts val="0"/>
              </a:spcBef>
              <a:spcAft>
                <a:spcPts val="0"/>
              </a:spcAft>
              <a:buSzPts val="1400"/>
              <a:buChar char="●"/>
              <a:defRPr/>
            </a:lvl4pPr>
            <a:lvl5pPr marL="3047924" lvl="4" indent="-423323" algn="ctr" rtl="0">
              <a:spcBef>
                <a:spcPts val="0"/>
              </a:spcBef>
              <a:spcAft>
                <a:spcPts val="0"/>
              </a:spcAft>
              <a:buSzPts val="1400"/>
              <a:buChar char="○"/>
              <a:defRPr/>
            </a:lvl5pPr>
            <a:lvl6pPr marL="3657509" lvl="5" indent="-423323" algn="ctr" rtl="0">
              <a:spcBef>
                <a:spcPts val="0"/>
              </a:spcBef>
              <a:spcAft>
                <a:spcPts val="0"/>
              </a:spcAft>
              <a:buSzPts val="1400"/>
              <a:buChar char="■"/>
              <a:defRPr/>
            </a:lvl6pPr>
            <a:lvl7pPr marL="4267093" lvl="6" indent="-423323" algn="ctr" rtl="0">
              <a:spcBef>
                <a:spcPts val="0"/>
              </a:spcBef>
              <a:spcAft>
                <a:spcPts val="0"/>
              </a:spcAft>
              <a:buSzPts val="1400"/>
              <a:buChar char="●"/>
              <a:defRPr/>
            </a:lvl7pPr>
            <a:lvl8pPr marL="4876678" lvl="7" indent="-423323" algn="ctr" rtl="0">
              <a:spcBef>
                <a:spcPts val="0"/>
              </a:spcBef>
              <a:spcAft>
                <a:spcPts val="0"/>
              </a:spcAft>
              <a:buSzPts val="1400"/>
              <a:buChar char="○"/>
              <a:defRPr/>
            </a:lvl8pPr>
            <a:lvl9pPr marL="5486263" lvl="8" indent="-423323" algn="ctr" rtl="0">
              <a:spcBef>
                <a:spcPts val="0"/>
              </a:spcBef>
              <a:spcAft>
                <a:spcPts val="0"/>
              </a:spcAft>
              <a:buSzPts val="1400"/>
              <a:buChar char="■"/>
              <a:defRPr/>
            </a:lvl9pPr>
          </a:lstStyle>
          <a:p>
            <a:endParaRPr/>
          </a:p>
        </p:txBody>
      </p:sp>
      <p:sp>
        <p:nvSpPr>
          <p:cNvPr id="116" name="Google Shape;116;p3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7"/>
        <p:cNvGrpSpPr/>
        <p:nvPr/>
      </p:nvGrpSpPr>
      <p:grpSpPr>
        <a:xfrm>
          <a:off x="0" y="0"/>
          <a:ext cx="0" cy="0"/>
          <a:chOff x="0" y="0"/>
          <a:chExt cx="0" cy="0"/>
        </a:xfrm>
      </p:grpSpPr>
      <p:sp>
        <p:nvSpPr>
          <p:cNvPr id="118" name="Google Shape;118;p3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
        <p:nvSpPr>
          <p:cNvPr id="119" name="Google Shape;119;p33"/>
          <p:cNvSpPr/>
          <p:nvPr/>
        </p:nvSpPr>
        <p:spPr>
          <a:xfrm rot="10800000" flipH="1">
            <a:off x="0" y="4438600"/>
            <a:ext cx="12192000" cy="11456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20" name="Google Shape;120;p33"/>
          <p:cNvSpPr/>
          <p:nvPr/>
        </p:nvSpPr>
        <p:spPr>
          <a:xfrm rot="10800000" flipH="1">
            <a:off x="0" y="2588200"/>
            <a:ext cx="12192000" cy="17568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121" name="Google Shape;121;p33"/>
          <p:cNvSpPr/>
          <p:nvPr/>
        </p:nvSpPr>
        <p:spPr>
          <a:xfrm>
            <a:off x="33" y="5649967"/>
            <a:ext cx="12192000" cy="650000"/>
          </a:xfrm>
          <a:prstGeom prst="rect">
            <a:avLst/>
          </a:prstGeom>
          <a:solidFill>
            <a:srgbClr val="F3F3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122"/>
        <p:cNvGrpSpPr/>
        <p:nvPr/>
      </p:nvGrpSpPr>
      <p:grpSpPr>
        <a:xfrm>
          <a:off x="0" y="0"/>
          <a:ext cx="0" cy="0"/>
          <a:chOff x="0" y="0"/>
          <a:chExt cx="0" cy="0"/>
        </a:xfrm>
      </p:grpSpPr>
      <p:sp>
        <p:nvSpPr>
          <p:cNvPr id="123" name="Google Shape;123;p3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pic>
        <p:nvPicPr>
          <p:cNvPr id="124" name="Google Shape;124;p34"/>
          <p:cNvPicPr preferRelativeResize="0"/>
          <p:nvPr/>
        </p:nvPicPr>
        <p:blipFill rotWithShape="1">
          <a:blip r:embed="rId2">
            <a:alphaModFix/>
          </a:blip>
          <a:srcRect r="19471"/>
          <a:stretch/>
        </p:blipFill>
        <p:spPr>
          <a:xfrm flipH="1">
            <a:off x="-3169" y="0"/>
            <a:ext cx="12192001" cy="68580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4"/>
        <p:cNvGrpSpPr/>
        <p:nvPr/>
      </p:nvGrpSpPr>
      <p:grpSpPr>
        <a:xfrm>
          <a:off x="0" y="0"/>
          <a:ext cx="0" cy="0"/>
          <a:chOff x="0" y="0"/>
          <a:chExt cx="0" cy="0"/>
        </a:xfrm>
      </p:grpSpPr>
      <p:sp>
        <p:nvSpPr>
          <p:cNvPr id="45" name="Google Shape;45;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Diapositiva con título 1 1">
  <p:cSld name="TITLE_1_1">
    <p:spTree>
      <p:nvGrpSpPr>
        <p:cNvPr id="1" name="Shape 126"/>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7_Title Slide 2">
  <p:cSld name="7_Title Slide_2">
    <p:spTree>
      <p:nvGrpSpPr>
        <p:cNvPr id="1" name="Shape 127"/>
        <p:cNvGrpSpPr/>
        <p:nvPr/>
      </p:nvGrpSpPr>
      <p:grpSpPr>
        <a:xfrm>
          <a:off x="0" y="0"/>
          <a:ext cx="0" cy="0"/>
          <a:chOff x="0" y="0"/>
          <a:chExt cx="0" cy="0"/>
        </a:xfrm>
      </p:grpSpPr>
      <p:sp>
        <p:nvSpPr>
          <p:cNvPr id="128" name="Google Shape;128;p37"/>
          <p:cNvSpPr/>
          <p:nvPr/>
        </p:nvSpPr>
        <p:spPr>
          <a:xfrm>
            <a:off x="0" y="0"/>
            <a:ext cx="4009600" cy="6858000"/>
          </a:xfrm>
          <a:prstGeom prst="rect">
            <a:avLst/>
          </a:prstGeom>
          <a:solidFill>
            <a:srgbClr val="1EA1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Diseño personalizado 1">
  <p:cSld name="CUSTOM_5">
    <p:spTree>
      <p:nvGrpSpPr>
        <p:cNvPr id="1" name="Shape 129"/>
        <p:cNvGrpSpPr/>
        <p:nvPr/>
      </p:nvGrpSpPr>
      <p:grpSpPr>
        <a:xfrm>
          <a:off x="0" y="0"/>
          <a:ext cx="0" cy="0"/>
          <a:chOff x="0" y="0"/>
          <a:chExt cx="0" cy="0"/>
        </a:xfrm>
      </p:grpSpPr>
      <p:pic>
        <p:nvPicPr>
          <p:cNvPr id="130" name="Google Shape;130;p38"/>
          <p:cNvPicPr preferRelativeResize="0"/>
          <p:nvPr/>
        </p:nvPicPr>
        <p:blipFill>
          <a:blip r:embed="rId2">
            <a:alphaModFix/>
          </a:blip>
          <a:stretch>
            <a:fillRect/>
          </a:stretch>
        </p:blipFill>
        <p:spPr>
          <a:xfrm>
            <a:off x="1" y="-2"/>
            <a:ext cx="12192000" cy="6858007"/>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Title Slide">
  <p:cSld name="TITLE_2">
    <p:spTree>
      <p:nvGrpSpPr>
        <p:cNvPr id="1" name="Shape 131"/>
        <p:cNvGrpSpPr/>
        <p:nvPr/>
      </p:nvGrpSpPr>
      <p:grpSpPr>
        <a:xfrm>
          <a:off x="0" y="0"/>
          <a:ext cx="0" cy="0"/>
          <a:chOff x="0" y="0"/>
          <a:chExt cx="0" cy="0"/>
        </a:xfrm>
      </p:grpSpPr>
      <p:sp>
        <p:nvSpPr>
          <p:cNvPr id="132" name="Google Shape;132;p39"/>
          <p:cNvSpPr txBox="1">
            <a:spLocks noGrp="1"/>
          </p:cNvSpPr>
          <p:nvPr>
            <p:ph type="ctrTitle"/>
          </p:nvPr>
        </p:nvSpPr>
        <p:spPr>
          <a:xfrm>
            <a:off x="1524000" y="1122363"/>
            <a:ext cx="9144000" cy="2387600"/>
          </a:xfrm>
          <a:prstGeom prst="rect">
            <a:avLst/>
          </a:prstGeom>
          <a:noFill/>
          <a:ln>
            <a:noFill/>
          </a:ln>
        </p:spPr>
        <p:txBody>
          <a:bodyPr spcFirstLastPara="1" wrap="square" lIns="68575" tIns="68575" rIns="68575" bIns="68575" anchor="b" anchorCtr="0">
            <a:noAutofit/>
          </a:bodyPr>
          <a:lstStyle>
            <a:lvl1pPr marR="0" lvl="0" algn="ctr" rtl="0">
              <a:lnSpc>
                <a:spcPct val="90000"/>
              </a:lnSpc>
              <a:spcBef>
                <a:spcPts val="0"/>
              </a:spcBef>
              <a:spcAft>
                <a:spcPts val="0"/>
              </a:spcAft>
              <a:buClr>
                <a:schemeClr val="dk1"/>
              </a:buClr>
              <a:buSzPts val="4500"/>
              <a:buFont typeface="Calibri"/>
              <a:buNone/>
              <a:defRPr sz="6000" b="0" i="0" u="none" strike="noStrike" cap="none">
                <a:solidFill>
                  <a:schemeClr val="dk1"/>
                </a:solidFill>
                <a:latin typeface="Calibri"/>
                <a:ea typeface="Calibri"/>
                <a:cs typeface="Calibri"/>
                <a:sym typeface="Calibri"/>
              </a:defRPr>
            </a:lvl1pPr>
            <a:lvl2pPr lvl="1" algn="l" rtl="0">
              <a:lnSpc>
                <a:spcPct val="100000"/>
              </a:lnSpc>
              <a:spcBef>
                <a:spcPts val="0"/>
              </a:spcBef>
              <a:spcAft>
                <a:spcPts val="0"/>
              </a:spcAft>
              <a:buSzPts val="1100"/>
              <a:buNone/>
              <a:defRPr sz="1867"/>
            </a:lvl2pPr>
            <a:lvl3pPr lvl="2" algn="l" rtl="0">
              <a:lnSpc>
                <a:spcPct val="100000"/>
              </a:lnSpc>
              <a:spcBef>
                <a:spcPts val="0"/>
              </a:spcBef>
              <a:spcAft>
                <a:spcPts val="0"/>
              </a:spcAft>
              <a:buSzPts val="1100"/>
              <a:buNone/>
              <a:defRPr sz="1867"/>
            </a:lvl3pPr>
            <a:lvl4pPr lvl="3" algn="l" rtl="0">
              <a:lnSpc>
                <a:spcPct val="100000"/>
              </a:lnSpc>
              <a:spcBef>
                <a:spcPts val="0"/>
              </a:spcBef>
              <a:spcAft>
                <a:spcPts val="0"/>
              </a:spcAft>
              <a:buSzPts val="1100"/>
              <a:buNone/>
              <a:defRPr sz="1867"/>
            </a:lvl4pPr>
            <a:lvl5pPr lvl="4" algn="l" rtl="0">
              <a:lnSpc>
                <a:spcPct val="100000"/>
              </a:lnSpc>
              <a:spcBef>
                <a:spcPts val="0"/>
              </a:spcBef>
              <a:spcAft>
                <a:spcPts val="0"/>
              </a:spcAft>
              <a:buSzPts val="1100"/>
              <a:buNone/>
              <a:defRPr sz="1867"/>
            </a:lvl5pPr>
            <a:lvl6pPr lvl="5" algn="l" rtl="0">
              <a:lnSpc>
                <a:spcPct val="100000"/>
              </a:lnSpc>
              <a:spcBef>
                <a:spcPts val="0"/>
              </a:spcBef>
              <a:spcAft>
                <a:spcPts val="0"/>
              </a:spcAft>
              <a:buSzPts val="1100"/>
              <a:buNone/>
              <a:defRPr sz="1867"/>
            </a:lvl6pPr>
            <a:lvl7pPr lvl="6" algn="l" rtl="0">
              <a:lnSpc>
                <a:spcPct val="100000"/>
              </a:lnSpc>
              <a:spcBef>
                <a:spcPts val="0"/>
              </a:spcBef>
              <a:spcAft>
                <a:spcPts val="0"/>
              </a:spcAft>
              <a:buSzPts val="1100"/>
              <a:buNone/>
              <a:defRPr sz="1867"/>
            </a:lvl7pPr>
            <a:lvl8pPr lvl="7" algn="l" rtl="0">
              <a:lnSpc>
                <a:spcPct val="100000"/>
              </a:lnSpc>
              <a:spcBef>
                <a:spcPts val="0"/>
              </a:spcBef>
              <a:spcAft>
                <a:spcPts val="0"/>
              </a:spcAft>
              <a:buSzPts val="1100"/>
              <a:buNone/>
              <a:defRPr sz="1867"/>
            </a:lvl8pPr>
            <a:lvl9pPr lvl="8" algn="l" rtl="0">
              <a:lnSpc>
                <a:spcPct val="100000"/>
              </a:lnSpc>
              <a:spcBef>
                <a:spcPts val="0"/>
              </a:spcBef>
              <a:spcAft>
                <a:spcPts val="0"/>
              </a:spcAft>
              <a:buSzPts val="1100"/>
              <a:buNone/>
              <a:defRPr sz="1867"/>
            </a:lvl9pPr>
          </a:lstStyle>
          <a:p>
            <a:endParaRPr/>
          </a:p>
        </p:txBody>
      </p:sp>
      <p:sp>
        <p:nvSpPr>
          <p:cNvPr id="133" name="Google Shape;133;p39"/>
          <p:cNvSpPr txBox="1">
            <a:spLocks noGrp="1"/>
          </p:cNvSpPr>
          <p:nvPr>
            <p:ph type="subTitle" idx="1"/>
          </p:nvPr>
        </p:nvSpPr>
        <p:spPr>
          <a:xfrm>
            <a:off x="1524000" y="3602037"/>
            <a:ext cx="9144000" cy="1655600"/>
          </a:xfrm>
          <a:prstGeom prst="rect">
            <a:avLst/>
          </a:prstGeom>
          <a:noFill/>
          <a:ln>
            <a:noFill/>
          </a:ln>
        </p:spPr>
        <p:txBody>
          <a:bodyPr spcFirstLastPara="1" wrap="square" lIns="68575" tIns="68575" rIns="68575" bIns="68575" anchor="t" anchorCtr="0">
            <a:noAutofit/>
          </a:bodyPr>
          <a:lstStyle>
            <a:lvl1pPr marR="0" lvl="0" algn="ctr" rtl="0">
              <a:lnSpc>
                <a:spcPct val="90000"/>
              </a:lnSpc>
              <a:spcBef>
                <a:spcPts val="1067"/>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33"/>
              </a:spcBef>
              <a:spcAft>
                <a:spcPts val="0"/>
              </a:spcAft>
              <a:buClr>
                <a:schemeClr val="dk1"/>
              </a:buClr>
              <a:buSzPts val="1400"/>
              <a:buFont typeface="Arial"/>
              <a:buNone/>
              <a:defRPr sz="1867" b="0" i="0" u="none" strike="noStrike" cap="none">
                <a:solidFill>
                  <a:schemeClr val="dk1"/>
                </a:solidFill>
                <a:latin typeface="Calibri"/>
                <a:ea typeface="Calibri"/>
                <a:cs typeface="Calibri"/>
                <a:sym typeface="Calibri"/>
              </a:defRPr>
            </a:lvl3pPr>
            <a:lvl4pPr marR="0" lvl="3" algn="ctr" rtl="0">
              <a:lnSpc>
                <a:spcPct val="90000"/>
              </a:lnSpc>
              <a:spcBef>
                <a:spcPts val="533"/>
              </a:spcBef>
              <a:spcAft>
                <a:spcPts val="0"/>
              </a:spcAft>
              <a:buClr>
                <a:schemeClr val="dk1"/>
              </a:buClr>
              <a:buSzPts val="12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33"/>
              </a:spcBef>
              <a:spcAft>
                <a:spcPts val="0"/>
              </a:spcAft>
              <a:buClr>
                <a:schemeClr val="dk1"/>
              </a:buClr>
              <a:buSzPts val="12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33"/>
              </a:spcBef>
              <a:spcAft>
                <a:spcPts val="0"/>
              </a:spcAft>
              <a:buClr>
                <a:schemeClr val="dk1"/>
              </a:buClr>
              <a:buSzPts val="12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33"/>
              </a:spcBef>
              <a:spcAft>
                <a:spcPts val="0"/>
              </a:spcAft>
              <a:buClr>
                <a:schemeClr val="dk1"/>
              </a:buClr>
              <a:buSzPts val="12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33"/>
              </a:spcBef>
              <a:spcAft>
                <a:spcPts val="0"/>
              </a:spcAft>
              <a:buClr>
                <a:schemeClr val="dk1"/>
              </a:buClr>
              <a:buSzPts val="12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33"/>
              </a:spcBef>
              <a:spcAft>
                <a:spcPts val="0"/>
              </a:spcAft>
              <a:buClr>
                <a:schemeClr val="dk1"/>
              </a:buClr>
              <a:buSzPts val="12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34" name="Google Shape;134;p39"/>
          <p:cNvSpPr txBox="1">
            <a:spLocks noGrp="1"/>
          </p:cNvSpPr>
          <p:nvPr>
            <p:ph type="dt" idx="10"/>
          </p:nvPr>
        </p:nvSpPr>
        <p:spPr>
          <a:xfrm>
            <a:off x="838200" y="6356351"/>
            <a:ext cx="2743200" cy="3652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35" name="Google Shape;135;p39"/>
          <p:cNvSpPr txBox="1">
            <a:spLocks noGrp="1"/>
          </p:cNvSpPr>
          <p:nvPr>
            <p:ph type="ftr" idx="11"/>
          </p:nvPr>
        </p:nvSpPr>
        <p:spPr>
          <a:xfrm>
            <a:off x="4038600" y="6356351"/>
            <a:ext cx="4114800" cy="3652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
        <p:nvSpPr>
          <p:cNvPr id="136" name="Google Shape;136;p3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Diapositiva con título 2">
  <p:cSld name="TITLE_3">
    <p:spTree>
      <p:nvGrpSpPr>
        <p:cNvPr id="1" name="Shape 137"/>
        <p:cNvGrpSpPr/>
        <p:nvPr/>
      </p:nvGrpSpPr>
      <p:grpSpPr>
        <a:xfrm>
          <a:off x="0" y="0"/>
          <a:ext cx="0" cy="0"/>
          <a:chOff x="0" y="0"/>
          <a:chExt cx="0" cy="0"/>
        </a:xfrm>
      </p:grpSpPr>
      <p:sp>
        <p:nvSpPr>
          <p:cNvPr id="138" name="Google Shape;138;p40"/>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39" name="Google Shape;139;p40"/>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40" name="Google Shape;140;p4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Diapositiva con título 3">
  <p:cSld name="TITLE_4">
    <p:spTree>
      <p:nvGrpSpPr>
        <p:cNvPr id="1" name="Shape 141"/>
        <p:cNvGrpSpPr/>
        <p:nvPr/>
      </p:nvGrpSpPr>
      <p:grpSpPr>
        <a:xfrm>
          <a:off x="0" y="0"/>
          <a:ext cx="0" cy="0"/>
          <a:chOff x="0" y="0"/>
          <a:chExt cx="0" cy="0"/>
        </a:xfrm>
      </p:grpSpPr>
      <p:sp>
        <p:nvSpPr>
          <p:cNvPr id="142" name="Google Shape;142;p41"/>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43" name="Google Shape;143;p41"/>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44" name="Google Shape;144;p4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45"/>
        <p:cNvGrpSpPr/>
        <p:nvPr/>
      </p:nvGrpSpPr>
      <p:grpSpPr>
        <a:xfrm>
          <a:off x="0" y="0"/>
          <a:ext cx="0" cy="0"/>
          <a:chOff x="0" y="0"/>
          <a:chExt cx="0" cy="0"/>
        </a:xfrm>
      </p:grpSpPr>
      <p:sp>
        <p:nvSpPr>
          <p:cNvPr id="146" name="Google Shape;146;p4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About us 6">
  <p:cSld name="About us 6">
    <p:spTree>
      <p:nvGrpSpPr>
        <p:cNvPr id="1" name="Shape 147"/>
        <p:cNvGrpSpPr/>
        <p:nvPr/>
      </p:nvGrpSpPr>
      <p:grpSpPr>
        <a:xfrm>
          <a:off x="0" y="0"/>
          <a:ext cx="0" cy="0"/>
          <a:chOff x="0" y="0"/>
          <a:chExt cx="0" cy="0"/>
        </a:xfrm>
      </p:grpSpPr>
      <p:sp>
        <p:nvSpPr>
          <p:cNvPr id="148" name="Google Shape;148;p43"/>
          <p:cNvSpPr>
            <a:spLocks noGrp="1"/>
          </p:cNvSpPr>
          <p:nvPr>
            <p:ph type="pic" idx="2"/>
          </p:nvPr>
        </p:nvSpPr>
        <p:spPr>
          <a:xfrm>
            <a:off x="4043917" y="1279525"/>
            <a:ext cx="2928800" cy="3950000"/>
          </a:xfrm>
          <a:prstGeom prst="rect">
            <a:avLst/>
          </a:prstGeom>
          <a:solidFill>
            <a:srgbClr val="D8D8D8">
              <a:alpha val="23920"/>
            </a:srgbClr>
          </a:solidFill>
          <a:ln>
            <a:noFill/>
          </a:ln>
          <a:effectLst>
            <a:outerShdw blurRad="114300" dist="304800" dir="8100000" algn="tr" rotWithShape="0">
              <a:srgbClr val="000000">
                <a:alpha val="20000"/>
              </a:srgbClr>
            </a:outerShdw>
          </a:effectLst>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iapositiva con título 4">
  <p:cSld name="TITLE_5">
    <p:spTree>
      <p:nvGrpSpPr>
        <p:cNvPr id="1" name="Shape 149"/>
        <p:cNvGrpSpPr/>
        <p:nvPr/>
      </p:nvGrpSpPr>
      <p:grpSpPr>
        <a:xfrm>
          <a:off x="0" y="0"/>
          <a:ext cx="0" cy="0"/>
          <a:chOff x="0" y="0"/>
          <a:chExt cx="0" cy="0"/>
        </a:xfrm>
      </p:grpSpPr>
      <p:sp>
        <p:nvSpPr>
          <p:cNvPr id="150" name="Google Shape;150;p44"/>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51" name="Google Shape;151;p44"/>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52" name="Google Shape;152;p4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1"/>
        <p:cNvGrpSpPr/>
        <p:nvPr/>
      </p:nvGrpSpPr>
      <p:grpSpPr>
        <a:xfrm>
          <a:off x="0" y="0"/>
          <a:ext cx="0" cy="0"/>
          <a:chOff x="0" y="0"/>
          <a:chExt cx="0" cy="0"/>
        </a:xfrm>
      </p:grpSpPr>
      <p:sp>
        <p:nvSpPr>
          <p:cNvPr id="52" name="Google Shape;52;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0"/>
        <p:cNvGrpSpPr/>
        <p:nvPr/>
      </p:nvGrpSpPr>
      <p:grpSpPr>
        <a:xfrm>
          <a:off x="0" y="0"/>
          <a:ext cx="0" cy="0"/>
          <a:chOff x="0" y="0"/>
          <a:chExt cx="0" cy="0"/>
        </a:xfrm>
      </p:grpSpPr>
      <p:sp>
        <p:nvSpPr>
          <p:cNvPr id="61" name="Google Shape;6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65" r:id="rId12"/>
    <p:sldLayoutId id="2147483742" r:id="rId13"/>
    <p:sldLayoutId id="2147483743" r:id="rId14"/>
    <p:sldLayoutId id="2147483766" r:id="rId15"/>
    <p:sldLayoutId id="2147483744" r:id="rId16"/>
    <p:sldLayoutId id="2147483745" r:id="rId17"/>
    <p:sldLayoutId id="2147483767" r:id="rId18"/>
    <p:sldLayoutId id="2147483768" r:id="rId19"/>
    <p:sldLayoutId id="2147483769" r:id="rId20"/>
    <p:sldLayoutId id="2147483663" r:id="rId21"/>
    <p:sldLayoutId id="2147483664" r:id="rId22"/>
    <p:sldLayoutId id="2147483665" r:id="rId23"/>
    <p:sldLayoutId id="2147483666" r:id="rId24"/>
    <p:sldLayoutId id="2147483667"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69"/>
        <p:cNvGrpSpPr/>
        <p:nvPr/>
      </p:nvGrpSpPr>
      <p:grpSpPr>
        <a:xfrm>
          <a:off x="0" y="0"/>
          <a:ext cx="0" cy="0"/>
          <a:chOff x="0" y="0"/>
          <a:chExt cx="0" cy="0"/>
        </a:xfrm>
      </p:grpSpPr>
      <p:sp>
        <p:nvSpPr>
          <p:cNvPr id="70" name="Google Shape;70;p20"/>
          <p:cNvSpPr txBox="1">
            <a:spLocks noGrp="1"/>
          </p:cNvSpPr>
          <p:nvPr>
            <p:ph type="title"/>
          </p:nvPr>
        </p:nvSpPr>
        <p:spPr>
          <a:xfrm>
            <a:off x="3200333" y="767933"/>
            <a:ext cx="8428800" cy="84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71" name="Google Shape;71;p20"/>
          <p:cNvSpPr txBox="1">
            <a:spLocks noGrp="1"/>
          </p:cNvSpPr>
          <p:nvPr>
            <p:ph type="body" idx="1"/>
          </p:nvPr>
        </p:nvSpPr>
        <p:spPr>
          <a:xfrm>
            <a:off x="3213483" y="2127701"/>
            <a:ext cx="8428800" cy="4003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160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1600"/>
              </a:spcBef>
              <a:spcAft>
                <a:spcPts val="160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72" name="Google Shape;72;p20"/>
          <p:cNvSpPr txBox="1">
            <a:spLocks noGrp="1"/>
          </p:cNvSpPr>
          <p:nvPr>
            <p:ph type="sldNum" idx="12"/>
          </p:nvPr>
        </p:nvSpPr>
        <p:spPr>
          <a:xfrm>
            <a:off x="11330665" y="6251679"/>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 bg1="lt1" tx1="dk1" bg2="dk2" tx2="lt2" accent1="accent1" accent2="accent2" accent3="accent3" accent4="accent4" accent5="accent5" accent6="accent6" hlink="hlink" folHlink="folHlink"/>
  <p:sldLayoutIdLst>
    <p:sldLayoutId id="2147483771" r:id="rId1"/>
    <p:sldLayoutId id="2147483772"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6" name="Google Shape;76;p2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7" name="Google Shape;77;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‹Nº›</a:t>
            </a:fld>
            <a:endParaRPr/>
          </a:p>
        </p:txBody>
      </p:sp>
    </p:spTree>
  </p:cSld>
  <p:clrMap bg1="lt1" tx1="dk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683" r:id="rId16"/>
    <p:sldLayoutId id="2147483684" r:id="rId17"/>
    <p:sldLayoutId id="2147483685" r:id="rId18"/>
    <p:sldLayoutId id="2147483686" r:id="rId19"/>
    <p:sldLayoutId id="2147483687" r:id="rId20"/>
    <p:sldLayoutId id="2147483688" r:id="rId21"/>
    <p:sldLayoutId id="214748368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28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2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6.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56.xml"/><Relationship Id="rId5" Type="http://schemas.openxmlformats.org/officeDocument/2006/relationships/image" Target="../media/image13.pn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9.xml"/><Relationship Id="rId5" Type="http://schemas.openxmlformats.org/officeDocument/2006/relationships/image" Target="../media/image13.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9.xml"/><Relationship Id="rId5" Type="http://schemas.openxmlformats.org/officeDocument/2006/relationships/image" Target="../media/image13.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9.xml"/><Relationship Id="rId5" Type="http://schemas.openxmlformats.org/officeDocument/2006/relationships/image" Target="../media/image13.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9.xml"/><Relationship Id="rId6" Type="http://schemas.openxmlformats.org/officeDocument/2006/relationships/image" Target="../media/image24.png"/><Relationship Id="rId5" Type="http://schemas.openxmlformats.org/officeDocument/2006/relationships/image" Target="../media/image13.pn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9.xml"/><Relationship Id="rId5" Type="http://schemas.openxmlformats.org/officeDocument/2006/relationships/image" Target="../media/image13.png"/><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4.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1.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9.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 y="0"/>
            <a:ext cx="12191996" cy="6857987"/>
          </a:xfrm>
          <a:prstGeom prst="rect">
            <a:avLst/>
          </a:prstGeom>
          <a:noFill/>
          <a:ln>
            <a:noFill/>
          </a:ln>
        </p:spPr>
      </p:pic>
      <p:pic>
        <p:nvPicPr>
          <p:cNvPr id="99" name="Google Shape;99;p1"/>
          <p:cNvPicPr preferRelativeResize="0"/>
          <p:nvPr/>
        </p:nvPicPr>
        <p:blipFill rotWithShape="1">
          <a:blip r:embed="rId4">
            <a:alphaModFix/>
          </a:blip>
          <a:srcRect l="21388" t="13409" r="21239" b="13431"/>
          <a:stretch/>
        </p:blipFill>
        <p:spPr>
          <a:xfrm>
            <a:off x="907815" y="618644"/>
            <a:ext cx="2495360" cy="1759080"/>
          </a:xfrm>
          <a:prstGeom prst="rect">
            <a:avLst/>
          </a:prstGeom>
          <a:noFill/>
          <a:ln>
            <a:noFill/>
          </a:ln>
        </p:spPr>
      </p:pic>
      <p:sp>
        <p:nvSpPr>
          <p:cNvPr id="2" name="CuadroTexto 1">
            <a:extLst>
              <a:ext uri="{FF2B5EF4-FFF2-40B4-BE49-F238E27FC236}">
                <a16:creationId xmlns:a16="http://schemas.microsoft.com/office/drawing/2014/main" id="{3278460F-63D8-3AE5-4D4D-DA38C17C4445}"/>
              </a:ext>
            </a:extLst>
          </p:cNvPr>
          <p:cNvSpPr txBox="1"/>
          <p:nvPr/>
        </p:nvSpPr>
        <p:spPr>
          <a:xfrm>
            <a:off x="329969" y="3760122"/>
            <a:ext cx="37959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a:solidFill>
                  <a:srgbClr val="FFFFFF"/>
                </a:solidFill>
                <a:latin typeface="Poppins"/>
                <a:ea typeface="+mn-lt"/>
                <a:cs typeface="Poppins"/>
              </a:rPr>
              <a:t>Modelo de Churn para clientes de Sao Paulo</a:t>
            </a:r>
          </a:p>
        </p:txBody>
      </p:sp>
      <p:pic>
        <p:nvPicPr>
          <p:cNvPr id="3" name="Imagen 2" descr="Imagen institucional | Facultad de Educación | Uniandes">
            <a:extLst>
              <a:ext uri="{FF2B5EF4-FFF2-40B4-BE49-F238E27FC236}">
                <a16:creationId xmlns:a16="http://schemas.microsoft.com/office/drawing/2014/main" id="{1DC218F8-5FDB-D645-BF98-178F68EFBC0F}"/>
              </a:ext>
            </a:extLst>
          </p:cNvPr>
          <p:cNvPicPr>
            <a:picLocks noChangeAspect="1"/>
          </p:cNvPicPr>
          <p:nvPr/>
        </p:nvPicPr>
        <p:blipFill rotWithShape="1">
          <a:blip r:embed="rId5"/>
          <a:srcRect r="41111" b="154"/>
          <a:stretch/>
        </p:blipFill>
        <p:spPr>
          <a:xfrm>
            <a:off x="525851" y="5974331"/>
            <a:ext cx="1646223" cy="588398"/>
          </a:xfrm>
          <a:prstGeom prst="rect">
            <a:avLst/>
          </a:prstGeom>
        </p:spPr>
      </p:pic>
    </p:spTree>
    <p:extLst>
      <p:ext uri="{BB962C8B-B14F-4D97-AF65-F5344CB8AC3E}">
        <p14:creationId xmlns:p14="http://schemas.microsoft.com/office/powerpoint/2010/main" val="4257567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3"/>
          <p:cNvSpPr/>
          <p:nvPr/>
        </p:nvSpPr>
        <p:spPr>
          <a:xfrm rot="10800000">
            <a:off x="749400" y="658000"/>
            <a:ext cx="10687600" cy="5542000"/>
          </a:xfrm>
          <a:prstGeom prst="rect">
            <a:avLst/>
          </a:prstGeom>
          <a:solidFill>
            <a:srgbClr val="FB7909"/>
          </a:solidFill>
          <a:ln>
            <a:noFill/>
          </a:ln>
        </p:spPr>
        <p:txBody>
          <a:bodyPr spcFirstLastPara="1" wrap="square" lIns="121900" tIns="121900" rIns="121900" bIns="121900" anchor="ctr" anchorCtr="0">
            <a:noAutofit/>
          </a:bodyPr>
          <a:lstStyle/>
          <a:p>
            <a:endParaRPr sz="2533"/>
          </a:p>
        </p:txBody>
      </p:sp>
      <p:pic>
        <p:nvPicPr>
          <p:cNvPr id="367" name="Google Shape;367;p93"/>
          <p:cNvPicPr preferRelativeResize="0"/>
          <p:nvPr/>
        </p:nvPicPr>
        <p:blipFill>
          <a:blip r:embed="rId3">
            <a:alphaModFix/>
          </a:blip>
          <a:stretch>
            <a:fillRect/>
          </a:stretch>
        </p:blipFill>
        <p:spPr>
          <a:xfrm>
            <a:off x="708467" y="3786067"/>
            <a:ext cx="10728531" cy="2413935"/>
          </a:xfrm>
          <a:prstGeom prst="rect">
            <a:avLst/>
          </a:prstGeom>
          <a:noFill/>
          <a:ln>
            <a:noFill/>
          </a:ln>
        </p:spPr>
      </p:pic>
      <p:sp>
        <p:nvSpPr>
          <p:cNvPr id="368" name="Google Shape;368;p93"/>
          <p:cNvSpPr txBox="1"/>
          <p:nvPr/>
        </p:nvSpPr>
        <p:spPr>
          <a:xfrm>
            <a:off x="4500799" y="2641367"/>
            <a:ext cx="3772343" cy="1042400"/>
          </a:xfrm>
          <a:prstGeom prst="rect">
            <a:avLst/>
          </a:prstGeom>
          <a:noFill/>
          <a:ln>
            <a:noFill/>
          </a:ln>
        </p:spPr>
        <p:txBody>
          <a:bodyPr spcFirstLastPara="1" wrap="square" lIns="121900" tIns="121900" rIns="121900" bIns="121900" anchor="t" anchorCtr="0">
            <a:noAutofit/>
          </a:bodyPr>
          <a:lstStyle/>
          <a:p>
            <a:pPr algn="ctr"/>
            <a:r>
              <a:rPr lang="es-MX" sz="3300" b="1">
                <a:solidFill>
                  <a:schemeClr val="lt1"/>
                </a:solidFill>
                <a:latin typeface="Poppins"/>
                <a:cs typeface="Poppins"/>
              </a:rPr>
              <a:t>ANÁLISIS EXPLORATORIO DE DATOS</a:t>
            </a:r>
            <a:endParaRPr lang="es-MX" sz="3300" b="1">
              <a:solidFill>
                <a:schemeClr val="lt1"/>
              </a:solidFill>
              <a:latin typeface="Poppins"/>
              <a:ea typeface="Poppins"/>
              <a:cs typeface="Poppins"/>
            </a:endParaRPr>
          </a:p>
        </p:txBody>
      </p:sp>
    </p:spTree>
    <p:extLst>
      <p:ext uri="{BB962C8B-B14F-4D97-AF65-F5344CB8AC3E}">
        <p14:creationId xmlns:p14="http://schemas.microsoft.com/office/powerpoint/2010/main" val="7152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4" name="Google Shape;534;p112"/>
          <p:cNvSpPr txBox="1"/>
          <p:nvPr/>
        </p:nvSpPr>
        <p:spPr>
          <a:xfrm>
            <a:off x="1494126" y="45104"/>
            <a:ext cx="12129451" cy="830187"/>
          </a:xfrm>
          <a:prstGeom prst="rect">
            <a:avLst/>
          </a:prstGeom>
          <a:noFill/>
          <a:ln>
            <a:noFill/>
          </a:ln>
        </p:spPr>
        <p:txBody>
          <a:bodyPr spcFirstLastPara="1" wrap="square" lIns="121900" tIns="121900" rIns="121900" bIns="121900" anchor="t" anchorCtr="0">
            <a:spAutoFit/>
          </a:bodyPr>
          <a:lstStyle/>
          <a:p>
            <a:pPr algn="ctr">
              <a:lnSpc>
                <a:spcPct val="114999"/>
              </a:lnSpc>
            </a:pPr>
            <a:r>
              <a:rPr lang="es" sz="3300" b="1">
                <a:solidFill>
                  <a:srgbClr val="1EA100"/>
                </a:solidFill>
                <a:latin typeface="Poppins"/>
                <a:cs typeface="Poppins"/>
              </a:rPr>
              <a:t>Haciendo el Análisis Exploratorio de Datos</a:t>
            </a:r>
          </a:p>
        </p:txBody>
      </p:sp>
      <p:sp>
        <p:nvSpPr>
          <p:cNvPr id="2" name="CuadroTexto 1">
            <a:extLst>
              <a:ext uri="{FF2B5EF4-FFF2-40B4-BE49-F238E27FC236}">
                <a16:creationId xmlns:a16="http://schemas.microsoft.com/office/drawing/2014/main" id="{3B827200-8C02-5E98-889D-2658F83DC020}"/>
              </a:ext>
            </a:extLst>
          </p:cNvPr>
          <p:cNvSpPr txBox="1"/>
          <p:nvPr/>
        </p:nvSpPr>
        <p:spPr>
          <a:xfrm>
            <a:off x="818444" y="2272071"/>
            <a:ext cx="2812814" cy="4891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5" name="CuadroTexto 4">
            <a:extLst>
              <a:ext uri="{FF2B5EF4-FFF2-40B4-BE49-F238E27FC236}">
                <a16:creationId xmlns:a16="http://schemas.microsoft.com/office/drawing/2014/main" id="{F48183A4-D6A9-124F-8D80-4342156952B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3" name="Rectángulo: esquinas redondeadas 12">
            <a:extLst>
              <a:ext uri="{FF2B5EF4-FFF2-40B4-BE49-F238E27FC236}">
                <a16:creationId xmlns:a16="http://schemas.microsoft.com/office/drawing/2014/main" id="{8FF24E9A-B0CE-A39E-CA9A-A0FC0B795071}"/>
              </a:ext>
            </a:extLst>
          </p:cNvPr>
          <p:cNvSpPr/>
          <p:nvPr/>
        </p:nvSpPr>
        <p:spPr>
          <a:xfrm>
            <a:off x="6191784" y="4910666"/>
            <a:ext cx="5428929" cy="1147702"/>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sz="1400">
                <a:latin typeface="Poppins"/>
                <a:cs typeface="Arial"/>
              </a:rPr>
              <a:t>El segmento "Restaurante" es, con mucho, el más popular, seguido por "Super", "Farmacia" y "Otros". Los segmentos "Express" y "</a:t>
            </a:r>
            <a:r>
              <a:rPr lang="es-CO" sz="1400" err="1">
                <a:latin typeface="Poppins"/>
                <a:cs typeface="Arial"/>
              </a:rPr>
              <a:t>Drinks</a:t>
            </a:r>
            <a:r>
              <a:rPr lang="es-CO" sz="1400">
                <a:latin typeface="Poppins"/>
                <a:cs typeface="Arial"/>
              </a:rPr>
              <a:t>" tienen menos pedidos en comparación</a:t>
            </a:r>
            <a:endParaRPr lang="es-ES" sz="1000">
              <a:latin typeface="Poppins"/>
              <a:cs typeface="Poppins"/>
            </a:endParaRPr>
          </a:p>
        </p:txBody>
      </p:sp>
      <p:sp>
        <p:nvSpPr>
          <p:cNvPr id="15" name="Rectángulo: esquinas redondeadas 14">
            <a:extLst>
              <a:ext uri="{FF2B5EF4-FFF2-40B4-BE49-F238E27FC236}">
                <a16:creationId xmlns:a16="http://schemas.microsoft.com/office/drawing/2014/main" id="{6D43766D-6D32-B688-B1A8-10A13010EA3F}"/>
              </a:ext>
            </a:extLst>
          </p:cNvPr>
          <p:cNvSpPr/>
          <p:nvPr/>
        </p:nvSpPr>
        <p:spPr>
          <a:xfrm>
            <a:off x="425653" y="4910300"/>
            <a:ext cx="5419033" cy="1147702"/>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sz="1400">
                <a:latin typeface="Poppins"/>
                <a:cs typeface="Arial"/>
              </a:rPr>
              <a:t>CASH" y "PIX" son los métodos de pago más populares. Otros métodos de pago, como "PIX_ON_DELIVERY" y "CREDIT_CARD", también son comunes, pero no tanto como los dos primeros</a:t>
            </a:r>
            <a:endParaRPr lang="es-ES" sz="1400">
              <a:latin typeface="Poppins"/>
              <a:cs typeface="Poppins"/>
            </a:endParaRPr>
          </a:p>
        </p:txBody>
      </p:sp>
      <p:pic>
        <p:nvPicPr>
          <p:cNvPr id="16" name="Gráfico 15" descr="Frubana">
            <a:extLst>
              <a:ext uri="{FF2B5EF4-FFF2-40B4-BE49-F238E27FC236}">
                <a16:creationId xmlns:a16="http://schemas.microsoft.com/office/drawing/2014/main" id="{764C5603-3C87-A64C-7947-FC42DA1672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6" y="6430433"/>
            <a:ext cx="1225434" cy="375356"/>
          </a:xfrm>
          <a:prstGeom prst="rect">
            <a:avLst/>
          </a:prstGeom>
        </p:spPr>
      </p:pic>
      <p:pic>
        <p:nvPicPr>
          <p:cNvPr id="17" name="Imagen 16" descr="Inicio">
            <a:extLst>
              <a:ext uri="{FF2B5EF4-FFF2-40B4-BE49-F238E27FC236}">
                <a16:creationId xmlns:a16="http://schemas.microsoft.com/office/drawing/2014/main" id="{7782ED23-1E64-F904-FECF-3008B7182C7D}"/>
              </a:ext>
            </a:extLst>
          </p:cNvPr>
          <p:cNvPicPr>
            <a:picLocks noChangeAspect="1"/>
          </p:cNvPicPr>
          <p:nvPr/>
        </p:nvPicPr>
        <p:blipFill rotWithShape="1">
          <a:blip r:embed="rId5"/>
          <a:srcRect l="123" t="618" r="44636" b="-370"/>
          <a:stretch/>
        </p:blipFill>
        <p:spPr>
          <a:xfrm>
            <a:off x="1467556" y="6152443"/>
            <a:ext cx="1227179" cy="749472"/>
          </a:xfrm>
          <a:prstGeom prst="rect">
            <a:avLst/>
          </a:prstGeom>
        </p:spPr>
      </p:pic>
      <p:pic>
        <p:nvPicPr>
          <p:cNvPr id="18" name="Imagen 17" descr="Gráfico, Gráfico de barras&#10;&#10;Descripción generada automáticamente">
            <a:extLst>
              <a:ext uri="{FF2B5EF4-FFF2-40B4-BE49-F238E27FC236}">
                <a16:creationId xmlns:a16="http://schemas.microsoft.com/office/drawing/2014/main" id="{566089B2-5343-D847-C74E-8BF529F47340}"/>
              </a:ext>
            </a:extLst>
          </p:cNvPr>
          <p:cNvPicPr>
            <a:picLocks noChangeAspect="1"/>
          </p:cNvPicPr>
          <p:nvPr/>
        </p:nvPicPr>
        <p:blipFill>
          <a:blip r:embed="rId6"/>
          <a:stretch>
            <a:fillRect/>
          </a:stretch>
        </p:blipFill>
        <p:spPr>
          <a:xfrm>
            <a:off x="548244" y="799599"/>
            <a:ext cx="10650186" cy="3794178"/>
          </a:xfrm>
          <a:prstGeom prst="rect">
            <a:avLst/>
          </a:prstGeom>
        </p:spPr>
      </p:pic>
    </p:spTree>
    <p:extLst>
      <p:ext uri="{BB962C8B-B14F-4D97-AF65-F5344CB8AC3E}">
        <p14:creationId xmlns:p14="http://schemas.microsoft.com/office/powerpoint/2010/main" val="3526597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4;p112">
            <a:extLst>
              <a:ext uri="{FF2B5EF4-FFF2-40B4-BE49-F238E27FC236}">
                <a16:creationId xmlns:a16="http://schemas.microsoft.com/office/drawing/2014/main" id="{9429A0CA-1DEF-6C89-CDE0-4CA018BCCEC7}"/>
              </a:ext>
            </a:extLst>
          </p:cNvPr>
          <p:cNvSpPr txBox="1"/>
          <p:nvPr/>
        </p:nvSpPr>
        <p:spPr>
          <a:xfrm>
            <a:off x="1315996" y="45104"/>
            <a:ext cx="12129451" cy="830187"/>
          </a:xfrm>
          <a:prstGeom prst="rect">
            <a:avLst/>
          </a:prstGeom>
          <a:noFill/>
          <a:ln>
            <a:noFill/>
          </a:ln>
        </p:spPr>
        <p:txBody>
          <a:bodyPr spcFirstLastPara="1" wrap="square" lIns="121900" tIns="121900" rIns="121900" bIns="121900" anchor="t" anchorCtr="0">
            <a:spAutoFit/>
          </a:bodyPr>
          <a:lstStyle/>
          <a:p>
            <a:pPr algn="ctr">
              <a:lnSpc>
                <a:spcPct val="114999"/>
              </a:lnSpc>
            </a:pPr>
            <a:r>
              <a:rPr lang="es" sz="3300" b="1">
                <a:solidFill>
                  <a:srgbClr val="1EA100"/>
                </a:solidFill>
                <a:latin typeface="Poppins"/>
                <a:cs typeface="Poppins"/>
              </a:rPr>
              <a:t>Haciendo el Análisis Exploratorio de Datos</a:t>
            </a:r>
          </a:p>
        </p:txBody>
      </p:sp>
      <p:pic>
        <p:nvPicPr>
          <p:cNvPr id="5" name="Imagen 4" descr="Gráfico, Gráfico de barras&#10;&#10;Descripción generada automáticamente">
            <a:extLst>
              <a:ext uri="{FF2B5EF4-FFF2-40B4-BE49-F238E27FC236}">
                <a16:creationId xmlns:a16="http://schemas.microsoft.com/office/drawing/2014/main" id="{F2C0922D-7F12-7167-4E27-A09B7CC8C9D7}"/>
              </a:ext>
            </a:extLst>
          </p:cNvPr>
          <p:cNvPicPr>
            <a:picLocks noChangeAspect="1"/>
          </p:cNvPicPr>
          <p:nvPr/>
        </p:nvPicPr>
        <p:blipFill>
          <a:blip r:embed="rId2"/>
          <a:stretch>
            <a:fillRect/>
          </a:stretch>
        </p:blipFill>
        <p:spPr>
          <a:xfrm>
            <a:off x="934192" y="1041995"/>
            <a:ext cx="10323615" cy="4338581"/>
          </a:xfrm>
          <a:prstGeom prst="rect">
            <a:avLst/>
          </a:prstGeom>
        </p:spPr>
      </p:pic>
      <p:sp>
        <p:nvSpPr>
          <p:cNvPr id="6" name="CuadroTexto 5">
            <a:extLst>
              <a:ext uri="{FF2B5EF4-FFF2-40B4-BE49-F238E27FC236}">
                <a16:creationId xmlns:a16="http://schemas.microsoft.com/office/drawing/2014/main" id="{32B0EA3D-D3BF-04A9-3124-EE5758ADCEF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Rectángulo: esquinas redondeadas 7">
            <a:extLst>
              <a:ext uri="{FF2B5EF4-FFF2-40B4-BE49-F238E27FC236}">
                <a16:creationId xmlns:a16="http://schemas.microsoft.com/office/drawing/2014/main" id="{8EC81E56-4DCF-6E42-4520-5F1C846E82FB}"/>
              </a:ext>
            </a:extLst>
          </p:cNvPr>
          <p:cNvSpPr/>
          <p:nvPr/>
        </p:nvSpPr>
        <p:spPr>
          <a:xfrm>
            <a:off x="534510" y="5632716"/>
            <a:ext cx="11158773" cy="969572"/>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sz="1400">
                <a:latin typeface="Poppins"/>
                <a:cs typeface="Poppins"/>
              </a:rPr>
              <a:t>Es posible observar algunos picos de registro ocurridos en los meses de diciembre de 2020 y marzo de 2022, seguidos por un comportamiento particularmente uniforme en el resto de los meses con un leve descenso de registros hacia el último trimestre del año 2021. A priori es posible pensar que hay un descenso en la actividad económica propia de Brasil debido a festividades propias de las fechas</a:t>
            </a:r>
            <a:endParaRPr lang="es-ES"/>
          </a:p>
        </p:txBody>
      </p:sp>
      <p:sp>
        <p:nvSpPr>
          <p:cNvPr id="9" name="CuadroTexto 8">
            <a:extLst>
              <a:ext uri="{FF2B5EF4-FFF2-40B4-BE49-F238E27FC236}">
                <a16:creationId xmlns:a16="http://schemas.microsoft.com/office/drawing/2014/main" id="{6586A565-502A-9618-C8E6-BB936FD2623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1" name="Gráfico 10" descr="Frubana">
            <a:extLst>
              <a:ext uri="{FF2B5EF4-FFF2-40B4-BE49-F238E27FC236}">
                <a16:creationId xmlns:a16="http://schemas.microsoft.com/office/drawing/2014/main" id="{1AAA398E-01FF-0744-21C9-F2FD672DAB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82" y="304745"/>
            <a:ext cx="1225434" cy="375356"/>
          </a:xfrm>
          <a:prstGeom prst="rect">
            <a:avLst/>
          </a:prstGeom>
        </p:spPr>
      </p:pic>
      <p:pic>
        <p:nvPicPr>
          <p:cNvPr id="13" name="Imagen 12" descr="Inicio">
            <a:extLst>
              <a:ext uri="{FF2B5EF4-FFF2-40B4-BE49-F238E27FC236}">
                <a16:creationId xmlns:a16="http://schemas.microsoft.com/office/drawing/2014/main" id="{41873522-9580-321B-7E52-D3957A29CC96}"/>
              </a:ext>
            </a:extLst>
          </p:cNvPr>
          <p:cNvPicPr>
            <a:picLocks noChangeAspect="1"/>
          </p:cNvPicPr>
          <p:nvPr/>
        </p:nvPicPr>
        <p:blipFill rotWithShape="1">
          <a:blip r:embed="rId5"/>
          <a:srcRect l="123" t="618" r="44636" b="-370"/>
          <a:stretch/>
        </p:blipFill>
        <p:spPr>
          <a:xfrm>
            <a:off x="1477452" y="26755"/>
            <a:ext cx="1227179" cy="749472"/>
          </a:xfrm>
          <a:prstGeom prst="rect">
            <a:avLst/>
          </a:prstGeom>
        </p:spPr>
      </p:pic>
    </p:spTree>
    <p:extLst>
      <p:ext uri="{BB962C8B-B14F-4D97-AF65-F5344CB8AC3E}">
        <p14:creationId xmlns:p14="http://schemas.microsoft.com/office/powerpoint/2010/main" val="153163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4;p112">
            <a:extLst>
              <a:ext uri="{FF2B5EF4-FFF2-40B4-BE49-F238E27FC236}">
                <a16:creationId xmlns:a16="http://schemas.microsoft.com/office/drawing/2014/main" id="{9429A0CA-1DEF-6C89-CDE0-4CA018BCCEC7}"/>
              </a:ext>
            </a:extLst>
          </p:cNvPr>
          <p:cNvSpPr txBox="1"/>
          <p:nvPr/>
        </p:nvSpPr>
        <p:spPr>
          <a:xfrm>
            <a:off x="1315996" y="45104"/>
            <a:ext cx="12129451" cy="830187"/>
          </a:xfrm>
          <a:prstGeom prst="rect">
            <a:avLst/>
          </a:prstGeom>
          <a:noFill/>
          <a:ln>
            <a:noFill/>
          </a:ln>
        </p:spPr>
        <p:txBody>
          <a:bodyPr spcFirstLastPara="1" wrap="square" lIns="121900" tIns="121900" rIns="121900" bIns="121900" anchor="t" anchorCtr="0">
            <a:spAutoFit/>
          </a:bodyPr>
          <a:lstStyle/>
          <a:p>
            <a:pPr algn="ctr">
              <a:lnSpc>
                <a:spcPct val="114999"/>
              </a:lnSpc>
            </a:pPr>
            <a:r>
              <a:rPr lang="es" sz="3300" b="1">
                <a:solidFill>
                  <a:srgbClr val="1EA100"/>
                </a:solidFill>
                <a:latin typeface="Poppins"/>
                <a:cs typeface="Poppins"/>
              </a:rPr>
              <a:t>Haciendo el Análisis Exploratorio de Datos</a:t>
            </a:r>
          </a:p>
        </p:txBody>
      </p:sp>
      <p:sp>
        <p:nvSpPr>
          <p:cNvPr id="6" name="CuadroTexto 5">
            <a:extLst>
              <a:ext uri="{FF2B5EF4-FFF2-40B4-BE49-F238E27FC236}">
                <a16:creationId xmlns:a16="http://schemas.microsoft.com/office/drawing/2014/main" id="{32B0EA3D-D3BF-04A9-3124-EE5758ADCEF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Rectángulo: esquinas redondeadas 7">
            <a:extLst>
              <a:ext uri="{FF2B5EF4-FFF2-40B4-BE49-F238E27FC236}">
                <a16:creationId xmlns:a16="http://schemas.microsoft.com/office/drawing/2014/main" id="{8EC81E56-4DCF-6E42-4520-5F1C846E82FB}"/>
              </a:ext>
            </a:extLst>
          </p:cNvPr>
          <p:cNvSpPr/>
          <p:nvPr/>
        </p:nvSpPr>
        <p:spPr>
          <a:xfrm>
            <a:off x="593887" y="4999365"/>
            <a:ext cx="4330462" cy="583624"/>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sz="1400">
                <a:latin typeface="Poppins"/>
                <a:cs typeface="Poppins"/>
              </a:rPr>
              <a:t>94% de las entregas a tiempo</a:t>
            </a:r>
            <a:endParaRPr lang="es-ES">
              <a:latin typeface="Arial"/>
              <a:cs typeface="Arial"/>
            </a:endParaRPr>
          </a:p>
          <a:p>
            <a:pPr algn="ctr"/>
            <a:r>
              <a:rPr lang="es-CO" sz="1400">
                <a:latin typeface="Poppins"/>
                <a:cs typeface="Poppins"/>
              </a:rPr>
              <a:t>6% de las entregas con retraso</a:t>
            </a:r>
          </a:p>
        </p:txBody>
      </p:sp>
      <p:pic>
        <p:nvPicPr>
          <p:cNvPr id="2" name="Imagen 1" descr="Gráfico, Gráfico de barras&#10;&#10;Descripción generada automáticamente">
            <a:extLst>
              <a:ext uri="{FF2B5EF4-FFF2-40B4-BE49-F238E27FC236}">
                <a16:creationId xmlns:a16="http://schemas.microsoft.com/office/drawing/2014/main" id="{8313209D-7C72-9FEB-5815-CED3A84A2179}"/>
              </a:ext>
            </a:extLst>
          </p:cNvPr>
          <p:cNvPicPr>
            <a:picLocks noChangeAspect="1"/>
          </p:cNvPicPr>
          <p:nvPr/>
        </p:nvPicPr>
        <p:blipFill>
          <a:blip r:embed="rId2"/>
          <a:stretch>
            <a:fillRect/>
          </a:stretch>
        </p:blipFill>
        <p:spPr>
          <a:xfrm>
            <a:off x="360218" y="1163589"/>
            <a:ext cx="4791693" cy="3511522"/>
          </a:xfrm>
          <a:prstGeom prst="rect">
            <a:avLst/>
          </a:prstGeom>
        </p:spPr>
      </p:pic>
      <p:pic>
        <p:nvPicPr>
          <p:cNvPr id="3" name="Imagen 2" descr="Gráfico, Gráfico de cajas y bigotes&#10;&#10;Descripción generada automáticamente">
            <a:extLst>
              <a:ext uri="{FF2B5EF4-FFF2-40B4-BE49-F238E27FC236}">
                <a16:creationId xmlns:a16="http://schemas.microsoft.com/office/drawing/2014/main" id="{A9509E2F-99DA-188B-6CB3-BDAD1AEAF8EF}"/>
              </a:ext>
            </a:extLst>
          </p:cNvPr>
          <p:cNvPicPr>
            <a:picLocks noChangeAspect="1"/>
          </p:cNvPicPr>
          <p:nvPr/>
        </p:nvPicPr>
        <p:blipFill>
          <a:blip r:embed="rId3"/>
          <a:stretch>
            <a:fillRect/>
          </a:stretch>
        </p:blipFill>
        <p:spPr>
          <a:xfrm>
            <a:off x="5694219" y="1024562"/>
            <a:ext cx="5929745" cy="3918228"/>
          </a:xfrm>
          <a:prstGeom prst="rect">
            <a:avLst/>
          </a:prstGeom>
        </p:spPr>
      </p:pic>
      <p:sp>
        <p:nvSpPr>
          <p:cNvPr id="7" name="Rectángulo: esquinas redondeadas 6">
            <a:extLst>
              <a:ext uri="{FF2B5EF4-FFF2-40B4-BE49-F238E27FC236}">
                <a16:creationId xmlns:a16="http://schemas.microsoft.com/office/drawing/2014/main" id="{E358F41C-318D-F55B-773E-3DD6CB637EA5}"/>
              </a:ext>
            </a:extLst>
          </p:cNvPr>
          <p:cNvSpPr/>
          <p:nvPr/>
        </p:nvSpPr>
        <p:spPr>
          <a:xfrm>
            <a:off x="5660692" y="5128014"/>
            <a:ext cx="6012799" cy="791442"/>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sz="1400">
                <a:latin typeface="Poppins"/>
                <a:cs typeface="Poppins"/>
              </a:rPr>
              <a:t>Los días martes y miércoles hay una mayor cantidad de órdenes, comparadas con los días sábado y lunes en donde baja la actividad</a:t>
            </a:r>
          </a:p>
        </p:txBody>
      </p:sp>
    </p:spTree>
    <p:extLst>
      <p:ext uri="{BB962C8B-B14F-4D97-AF65-F5344CB8AC3E}">
        <p14:creationId xmlns:p14="http://schemas.microsoft.com/office/powerpoint/2010/main" val="2337760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34;p112">
            <a:extLst>
              <a:ext uri="{FF2B5EF4-FFF2-40B4-BE49-F238E27FC236}">
                <a16:creationId xmlns:a16="http://schemas.microsoft.com/office/drawing/2014/main" id="{9429A0CA-1DEF-6C89-CDE0-4CA018BCCEC7}"/>
              </a:ext>
            </a:extLst>
          </p:cNvPr>
          <p:cNvSpPr txBox="1"/>
          <p:nvPr/>
        </p:nvSpPr>
        <p:spPr>
          <a:xfrm>
            <a:off x="1315996" y="45104"/>
            <a:ext cx="12129451" cy="830187"/>
          </a:xfrm>
          <a:prstGeom prst="rect">
            <a:avLst/>
          </a:prstGeom>
          <a:noFill/>
          <a:ln>
            <a:noFill/>
          </a:ln>
        </p:spPr>
        <p:txBody>
          <a:bodyPr spcFirstLastPara="1" wrap="square" lIns="121900" tIns="121900" rIns="121900" bIns="121900" anchor="t" anchorCtr="0">
            <a:spAutoFit/>
          </a:bodyPr>
          <a:lstStyle/>
          <a:p>
            <a:pPr algn="ctr">
              <a:lnSpc>
                <a:spcPct val="114999"/>
              </a:lnSpc>
            </a:pPr>
            <a:r>
              <a:rPr lang="es" sz="3300" b="1">
                <a:solidFill>
                  <a:srgbClr val="1EA100"/>
                </a:solidFill>
                <a:latin typeface="Poppins"/>
                <a:cs typeface="Poppins"/>
              </a:rPr>
              <a:t>Haciendo el Análisis Exploratorio de Datos</a:t>
            </a:r>
          </a:p>
        </p:txBody>
      </p:sp>
      <p:sp>
        <p:nvSpPr>
          <p:cNvPr id="6" name="CuadroTexto 5">
            <a:extLst>
              <a:ext uri="{FF2B5EF4-FFF2-40B4-BE49-F238E27FC236}">
                <a16:creationId xmlns:a16="http://schemas.microsoft.com/office/drawing/2014/main" id="{32B0EA3D-D3BF-04A9-3124-EE5758ADCEF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5" name="Imagen 4" descr="Gráfico&#10;&#10;Descripción generada automáticamente">
            <a:extLst>
              <a:ext uri="{FF2B5EF4-FFF2-40B4-BE49-F238E27FC236}">
                <a16:creationId xmlns:a16="http://schemas.microsoft.com/office/drawing/2014/main" id="{C88970EA-6B00-B559-9224-48FC585AF3FC}"/>
              </a:ext>
            </a:extLst>
          </p:cNvPr>
          <p:cNvPicPr>
            <a:picLocks noChangeAspect="1"/>
          </p:cNvPicPr>
          <p:nvPr/>
        </p:nvPicPr>
        <p:blipFill>
          <a:blip r:embed="rId2"/>
          <a:stretch>
            <a:fillRect/>
          </a:stretch>
        </p:blipFill>
        <p:spPr>
          <a:xfrm>
            <a:off x="389906" y="1145313"/>
            <a:ext cx="6543305" cy="2390235"/>
          </a:xfrm>
          <a:prstGeom prst="rect">
            <a:avLst/>
          </a:prstGeom>
        </p:spPr>
      </p:pic>
      <p:pic>
        <p:nvPicPr>
          <p:cNvPr id="9" name="Imagen 8" descr="Gráfico, Histograma&#10;&#10;Descripción generada automáticamente">
            <a:extLst>
              <a:ext uri="{FF2B5EF4-FFF2-40B4-BE49-F238E27FC236}">
                <a16:creationId xmlns:a16="http://schemas.microsoft.com/office/drawing/2014/main" id="{A3857C02-7FDD-4C33-8E3A-1D38F039BEBF}"/>
              </a:ext>
            </a:extLst>
          </p:cNvPr>
          <p:cNvPicPr>
            <a:picLocks noChangeAspect="1"/>
          </p:cNvPicPr>
          <p:nvPr/>
        </p:nvPicPr>
        <p:blipFill>
          <a:blip r:embed="rId3"/>
          <a:stretch>
            <a:fillRect/>
          </a:stretch>
        </p:blipFill>
        <p:spPr>
          <a:xfrm>
            <a:off x="389906" y="3530273"/>
            <a:ext cx="6543303" cy="2746493"/>
          </a:xfrm>
          <a:prstGeom prst="rect">
            <a:avLst/>
          </a:prstGeom>
        </p:spPr>
      </p:pic>
      <p:sp>
        <p:nvSpPr>
          <p:cNvPr id="11" name="Rectángulo: esquinas redondeadas 10">
            <a:extLst>
              <a:ext uri="{FF2B5EF4-FFF2-40B4-BE49-F238E27FC236}">
                <a16:creationId xmlns:a16="http://schemas.microsoft.com/office/drawing/2014/main" id="{FD6820E5-CB02-F689-CE03-C9F1CCF6BC8F}"/>
              </a:ext>
            </a:extLst>
          </p:cNvPr>
          <p:cNvSpPr/>
          <p:nvPr/>
        </p:nvSpPr>
        <p:spPr>
          <a:xfrm>
            <a:off x="7471679" y="2218560"/>
            <a:ext cx="4330462" cy="2117520"/>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O" sz="1400">
                <a:latin typeface="Poppins"/>
                <a:cs typeface="Poppins"/>
              </a:rPr>
              <a:t>El número de órdenes y el GMV tienen propiedades de Estacionariedad</a:t>
            </a:r>
          </a:p>
          <a:p>
            <a:pPr algn="ctr"/>
            <a:endParaRPr lang="es-CO" sz="1400">
              <a:latin typeface="Poppins"/>
              <a:cs typeface="Poppins"/>
            </a:endParaRPr>
          </a:p>
          <a:p>
            <a:pPr algn="ctr"/>
            <a:r>
              <a:rPr lang="es-CO" sz="1400">
                <a:latin typeface="Poppins"/>
                <a:cs typeface="Poppins"/>
              </a:rPr>
              <a:t>Es posible generar descomposiciones para capturar tendencias, estacionalidades y predecir valores dadas las propiedades de las series</a:t>
            </a:r>
          </a:p>
        </p:txBody>
      </p:sp>
      <p:pic>
        <p:nvPicPr>
          <p:cNvPr id="13" name="Gráfico 12" descr="Frubana">
            <a:extLst>
              <a:ext uri="{FF2B5EF4-FFF2-40B4-BE49-F238E27FC236}">
                <a16:creationId xmlns:a16="http://schemas.microsoft.com/office/drawing/2014/main" id="{0D82FC14-9D3B-2349-7AE2-D37E420246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6324" y="6301784"/>
            <a:ext cx="1225434" cy="375356"/>
          </a:xfrm>
          <a:prstGeom prst="rect">
            <a:avLst/>
          </a:prstGeom>
        </p:spPr>
      </p:pic>
      <p:pic>
        <p:nvPicPr>
          <p:cNvPr id="15" name="Imagen 14" descr="Inicio">
            <a:extLst>
              <a:ext uri="{FF2B5EF4-FFF2-40B4-BE49-F238E27FC236}">
                <a16:creationId xmlns:a16="http://schemas.microsoft.com/office/drawing/2014/main" id="{A4346241-0AB4-951E-8363-F88874BC4972}"/>
              </a:ext>
            </a:extLst>
          </p:cNvPr>
          <p:cNvPicPr>
            <a:picLocks noChangeAspect="1"/>
          </p:cNvPicPr>
          <p:nvPr/>
        </p:nvPicPr>
        <p:blipFill rotWithShape="1">
          <a:blip r:embed="rId6"/>
          <a:srcRect l="123" t="618" r="44636" b="-370"/>
          <a:stretch/>
        </p:blipFill>
        <p:spPr>
          <a:xfrm>
            <a:off x="10769894" y="6023794"/>
            <a:ext cx="1227179" cy="749472"/>
          </a:xfrm>
          <a:prstGeom prst="rect">
            <a:avLst/>
          </a:prstGeom>
        </p:spPr>
      </p:pic>
    </p:spTree>
    <p:extLst>
      <p:ext uri="{BB962C8B-B14F-4D97-AF65-F5344CB8AC3E}">
        <p14:creationId xmlns:p14="http://schemas.microsoft.com/office/powerpoint/2010/main" val="2967387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3"/>
          <p:cNvSpPr/>
          <p:nvPr/>
        </p:nvSpPr>
        <p:spPr>
          <a:xfrm rot="10800000">
            <a:off x="749400" y="658000"/>
            <a:ext cx="10687600" cy="5542000"/>
          </a:xfrm>
          <a:prstGeom prst="rect">
            <a:avLst/>
          </a:prstGeom>
          <a:solidFill>
            <a:srgbClr val="FB7909"/>
          </a:solidFill>
          <a:ln>
            <a:noFill/>
          </a:ln>
        </p:spPr>
        <p:txBody>
          <a:bodyPr spcFirstLastPara="1" wrap="square" lIns="121900" tIns="121900" rIns="121900" bIns="121900" anchor="ctr" anchorCtr="0">
            <a:noAutofit/>
          </a:bodyPr>
          <a:lstStyle/>
          <a:p>
            <a:endParaRPr sz="2533"/>
          </a:p>
        </p:txBody>
      </p:sp>
      <p:pic>
        <p:nvPicPr>
          <p:cNvPr id="367" name="Google Shape;367;p93"/>
          <p:cNvPicPr preferRelativeResize="0"/>
          <p:nvPr/>
        </p:nvPicPr>
        <p:blipFill>
          <a:blip r:embed="rId3">
            <a:alphaModFix/>
          </a:blip>
          <a:stretch>
            <a:fillRect/>
          </a:stretch>
        </p:blipFill>
        <p:spPr>
          <a:xfrm>
            <a:off x="708467" y="3786067"/>
            <a:ext cx="10728531" cy="2413935"/>
          </a:xfrm>
          <a:prstGeom prst="rect">
            <a:avLst/>
          </a:prstGeom>
          <a:noFill/>
          <a:ln>
            <a:noFill/>
          </a:ln>
        </p:spPr>
      </p:pic>
      <p:sp>
        <p:nvSpPr>
          <p:cNvPr id="368" name="Google Shape;368;p93"/>
          <p:cNvSpPr txBox="1"/>
          <p:nvPr/>
        </p:nvSpPr>
        <p:spPr>
          <a:xfrm>
            <a:off x="4088569" y="2641367"/>
            <a:ext cx="3772343" cy="1042400"/>
          </a:xfrm>
          <a:prstGeom prst="rect">
            <a:avLst/>
          </a:prstGeom>
          <a:noFill/>
          <a:ln>
            <a:noFill/>
          </a:ln>
        </p:spPr>
        <p:txBody>
          <a:bodyPr spcFirstLastPara="1" wrap="square" lIns="121900" tIns="121900" rIns="121900" bIns="121900" anchor="t" anchorCtr="0">
            <a:noAutofit/>
          </a:bodyPr>
          <a:lstStyle/>
          <a:p>
            <a:pPr algn="ctr"/>
            <a:r>
              <a:rPr lang="es-MX" sz="3300" b="1">
                <a:solidFill>
                  <a:schemeClr val="lt1"/>
                </a:solidFill>
                <a:latin typeface="Poppins"/>
                <a:ea typeface="Poppins"/>
                <a:cs typeface="Poppins"/>
                <a:sym typeface="Poppins"/>
              </a:rPr>
              <a:t>CONCLUSIONES PRELIMINARES</a:t>
            </a:r>
            <a:endParaRPr lang="es-MX" sz="3300" b="1">
              <a:solidFill>
                <a:schemeClr val="lt1"/>
              </a:solidFill>
              <a:latin typeface="Poppins"/>
              <a:ea typeface="Poppins"/>
              <a:cs typeface="Poppins"/>
            </a:endParaRPr>
          </a:p>
        </p:txBody>
      </p:sp>
    </p:spTree>
    <p:extLst>
      <p:ext uri="{BB962C8B-B14F-4D97-AF65-F5344CB8AC3E}">
        <p14:creationId xmlns:p14="http://schemas.microsoft.com/office/powerpoint/2010/main" val="2266810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7"/>
        <p:cNvGrpSpPr/>
        <p:nvPr/>
      </p:nvGrpSpPr>
      <p:grpSpPr>
        <a:xfrm>
          <a:off x="0" y="0"/>
          <a:ext cx="0" cy="0"/>
          <a:chOff x="0" y="0"/>
          <a:chExt cx="0" cy="0"/>
        </a:xfrm>
      </p:grpSpPr>
      <p:sp>
        <p:nvSpPr>
          <p:cNvPr id="669" name="Google Shape;669;p110"/>
          <p:cNvSpPr txBox="1"/>
          <p:nvPr/>
        </p:nvSpPr>
        <p:spPr>
          <a:xfrm>
            <a:off x="264683" y="1187443"/>
            <a:ext cx="5306120" cy="4404059"/>
          </a:xfrm>
          <a:prstGeom prst="rect">
            <a:avLst/>
          </a:prstGeom>
          <a:noFill/>
          <a:ln>
            <a:noFill/>
          </a:ln>
        </p:spPr>
        <p:txBody>
          <a:bodyPr spcFirstLastPara="1" wrap="square" lIns="121900" tIns="121900" rIns="121900" bIns="121900" anchor="t" anchorCtr="0">
            <a:noAutofit/>
          </a:bodyPr>
          <a:lstStyle/>
          <a:p>
            <a:pPr marL="609585" indent="-380990">
              <a:lnSpc>
                <a:spcPct val="115000"/>
              </a:lnSpc>
              <a:buSzPts val="900"/>
              <a:buFont typeface="Poppins"/>
              <a:buChar char="●"/>
            </a:pPr>
            <a:r>
              <a:rPr lang="es-MX" sz="1600">
                <a:latin typeface="Poppins"/>
                <a:ea typeface="Poppins"/>
                <a:cs typeface="Poppins"/>
                <a:sym typeface="Poppins"/>
              </a:rPr>
              <a:t>La información proporcionada por </a:t>
            </a:r>
            <a:r>
              <a:rPr lang="es-MX" sz="1600" err="1">
                <a:latin typeface="Poppins"/>
                <a:ea typeface="Poppins"/>
                <a:cs typeface="Poppins"/>
                <a:sym typeface="Poppins"/>
              </a:rPr>
              <a:t>Frubana</a:t>
            </a:r>
            <a:r>
              <a:rPr lang="es-MX" sz="1600">
                <a:latin typeface="Poppins"/>
                <a:ea typeface="Poppins"/>
                <a:cs typeface="Poppins"/>
                <a:sym typeface="Poppins"/>
              </a:rPr>
              <a:t> contaba con robustez lo que hizo más fácil el alistamiento, procesabilidad y demás virtudes de los datos para poder ejecutar un posterior modelo.​</a:t>
            </a:r>
          </a:p>
          <a:p>
            <a:pPr marL="609585" indent="-380990">
              <a:lnSpc>
                <a:spcPct val="115000"/>
              </a:lnSpc>
              <a:buSzPts val="900"/>
              <a:buFont typeface="Poppins"/>
              <a:buChar char="●"/>
            </a:pPr>
            <a:endParaRPr lang="es-MX" sz="1600">
              <a:latin typeface="Poppins"/>
              <a:ea typeface="Poppins"/>
              <a:cs typeface="Poppins"/>
              <a:sym typeface="Poppins"/>
            </a:endParaRPr>
          </a:p>
          <a:p>
            <a:pPr marL="609585" indent="-380990">
              <a:lnSpc>
                <a:spcPct val="115000"/>
              </a:lnSpc>
              <a:buSzPts val="900"/>
              <a:buFont typeface="Poppins"/>
              <a:buChar char="●"/>
            </a:pPr>
            <a:r>
              <a:rPr lang="es-MX" sz="1600">
                <a:latin typeface="Poppins"/>
                <a:ea typeface="Poppins"/>
                <a:cs typeface="Poppins"/>
                <a:sym typeface="Poppins"/>
              </a:rPr>
              <a:t>El mecanismo de recolección de datos a partir del método de entrevista fue crucial para una estimación más estratégica del problema a solucionar y poder responder a preguntas que agreguen valor al negocio.</a:t>
            </a:r>
          </a:p>
        </p:txBody>
      </p:sp>
      <p:sp>
        <p:nvSpPr>
          <p:cNvPr id="671" name="Google Shape;671;p110"/>
          <p:cNvSpPr/>
          <p:nvPr/>
        </p:nvSpPr>
        <p:spPr>
          <a:xfrm>
            <a:off x="1214037" y="507617"/>
            <a:ext cx="3318800" cy="388400"/>
          </a:xfrm>
          <a:prstGeom prst="rect">
            <a:avLst/>
          </a:prstGeom>
          <a:noFill/>
          <a:ln>
            <a:noFill/>
          </a:ln>
        </p:spPr>
        <p:txBody>
          <a:bodyPr spcFirstLastPara="1" wrap="square" lIns="121900" tIns="121900" rIns="121900" bIns="121900" anchor="ctr" anchorCtr="0">
            <a:noAutofit/>
          </a:bodyPr>
          <a:lstStyle/>
          <a:p>
            <a:pPr algn="ctr"/>
            <a:r>
              <a:rPr lang="es" sz="2667">
                <a:solidFill>
                  <a:srgbClr val="FB7909"/>
                </a:solidFill>
                <a:latin typeface="Poppins"/>
                <a:ea typeface="Poppins"/>
                <a:cs typeface="Poppins"/>
                <a:sym typeface="Poppins"/>
              </a:rPr>
              <a:t>Del proceso </a:t>
            </a:r>
            <a:endParaRPr sz="2667">
              <a:solidFill>
                <a:srgbClr val="FB7909"/>
              </a:solidFill>
              <a:latin typeface="Poppins"/>
              <a:ea typeface="Poppins"/>
              <a:cs typeface="Poppins"/>
              <a:sym typeface="Poppins"/>
            </a:endParaRPr>
          </a:p>
        </p:txBody>
      </p:sp>
      <p:sp>
        <p:nvSpPr>
          <p:cNvPr id="672" name="Google Shape;672;p110"/>
          <p:cNvSpPr txBox="1"/>
          <p:nvPr/>
        </p:nvSpPr>
        <p:spPr>
          <a:xfrm>
            <a:off x="6461433" y="1128017"/>
            <a:ext cx="5352641" cy="4381312"/>
          </a:xfrm>
          <a:prstGeom prst="rect">
            <a:avLst/>
          </a:prstGeom>
          <a:noFill/>
          <a:ln>
            <a:noFill/>
          </a:ln>
        </p:spPr>
        <p:txBody>
          <a:bodyPr spcFirstLastPara="1" wrap="square" lIns="121900" tIns="121900" rIns="121900" bIns="121900" anchor="t" anchorCtr="0">
            <a:noAutofit/>
          </a:bodyPr>
          <a:lstStyle/>
          <a:p>
            <a:pPr marL="608965" indent="-380365">
              <a:lnSpc>
                <a:spcPct val="115000"/>
              </a:lnSpc>
              <a:buSzPts val="900"/>
              <a:buFont typeface="Poppins"/>
              <a:buChar char="●"/>
            </a:pPr>
            <a:r>
              <a:rPr lang="es-MX" sz="1400">
                <a:latin typeface="Poppins"/>
                <a:ea typeface="Poppins"/>
                <a:cs typeface="Poppins"/>
                <a:sym typeface="Poppins"/>
              </a:rPr>
              <a:t>Con la integración del modelo RFM es posible ya contestar uno de los dos interrogantes abordados en el documento de cara a la correcta categorización de usuarios.​</a:t>
            </a:r>
            <a:endParaRPr lang="es-ES"/>
          </a:p>
          <a:p>
            <a:pPr marL="608965" indent="-380365">
              <a:lnSpc>
                <a:spcPct val="115000"/>
              </a:lnSpc>
              <a:buSzPts val="900"/>
              <a:buFont typeface="Poppins"/>
              <a:buChar char="●"/>
            </a:pPr>
            <a:endParaRPr lang="es-MX" sz="1400">
              <a:latin typeface="Poppins"/>
              <a:ea typeface="Poppins"/>
              <a:cs typeface="Poppins"/>
            </a:endParaRPr>
          </a:p>
          <a:p>
            <a:pPr marL="608965" indent="-380365">
              <a:lnSpc>
                <a:spcPct val="115000"/>
              </a:lnSpc>
              <a:buSzPts val="900"/>
              <a:buFont typeface="Poppins"/>
              <a:buChar char="●"/>
            </a:pPr>
            <a:r>
              <a:rPr lang="es-MX" sz="1400">
                <a:latin typeface="Poppins"/>
                <a:ea typeface="Poppins"/>
                <a:cs typeface="Poppins"/>
                <a:sym typeface="Poppins"/>
              </a:rPr>
              <a:t>El análisis exploratorio de datos arrojó componentes de estacionariedad en las series de tiempo utilizadas, lo que permitirá mejores validaciones teóricas a partir de que se cumple un mayor número de propiedades.​</a:t>
            </a:r>
            <a:endParaRPr lang="es-MX" sz="1400">
              <a:latin typeface="Poppins"/>
              <a:ea typeface="Poppins"/>
              <a:cs typeface="Poppins"/>
            </a:endParaRPr>
          </a:p>
          <a:p>
            <a:pPr marL="608965" indent="-380365">
              <a:lnSpc>
                <a:spcPct val="115000"/>
              </a:lnSpc>
              <a:buSzPts val="900"/>
              <a:buFont typeface="Poppins"/>
              <a:buChar char="●"/>
            </a:pPr>
            <a:endParaRPr lang="es-MX" sz="1400">
              <a:latin typeface="Poppins"/>
              <a:ea typeface="Poppins"/>
              <a:cs typeface="Poppins"/>
            </a:endParaRPr>
          </a:p>
          <a:p>
            <a:pPr marL="608965" indent="-380365">
              <a:lnSpc>
                <a:spcPct val="115000"/>
              </a:lnSpc>
              <a:buSzPts val="900"/>
              <a:buFont typeface="Poppins"/>
              <a:buChar char="●"/>
            </a:pPr>
            <a:r>
              <a:rPr lang="es-MX" sz="1400">
                <a:latin typeface="Poppins"/>
                <a:ea typeface="Poppins"/>
                <a:cs typeface="Poppins"/>
                <a:sym typeface="Poppins"/>
              </a:rPr>
              <a:t>Es necesario generar un segundo punto de contacto con el negocio para socializar el proceso de etiquetado propuesto y ver si hay algún comentario que mejore o corrija el enfoque generado en este documento.</a:t>
            </a:r>
            <a:endParaRPr lang="es-ES" sz="1400">
              <a:latin typeface="Poppins"/>
              <a:ea typeface="Poppins"/>
              <a:cs typeface="Poppins"/>
            </a:endParaRPr>
          </a:p>
        </p:txBody>
      </p:sp>
      <p:sp>
        <p:nvSpPr>
          <p:cNvPr id="673" name="Google Shape;673;p110"/>
          <p:cNvSpPr/>
          <p:nvPr/>
        </p:nvSpPr>
        <p:spPr>
          <a:xfrm>
            <a:off x="6848317" y="443926"/>
            <a:ext cx="4601656" cy="450858"/>
          </a:xfrm>
          <a:prstGeom prst="rect">
            <a:avLst/>
          </a:prstGeom>
          <a:noFill/>
          <a:ln>
            <a:noFill/>
          </a:ln>
        </p:spPr>
        <p:txBody>
          <a:bodyPr spcFirstLastPara="1" wrap="square" lIns="121900" tIns="121900" rIns="121900" bIns="121900" anchor="ctr" anchorCtr="0">
            <a:noAutofit/>
          </a:bodyPr>
          <a:lstStyle/>
          <a:p>
            <a:pPr algn="ctr"/>
            <a:r>
              <a:rPr lang="es" sz="2667">
                <a:solidFill>
                  <a:srgbClr val="FB7909"/>
                </a:solidFill>
                <a:latin typeface="Poppins"/>
                <a:ea typeface="Poppins"/>
                <a:cs typeface="Poppins"/>
                <a:sym typeface="Poppins"/>
              </a:rPr>
              <a:t>De nuestros resultados </a:t>
            </a:r>
            <a:endParaRPr sz="2667">
              <a:solidFill>
                <a:srgbClr val="FB7909"/>
              </a:solidFill>
              <a:latin typeface="Poppins"/>
              <a:ea typeface="Poppins"/>
              <a:cs typeface="Poppins"/>
              <a:sym typeface="Poppins"/>
            </a:endParaRPr>
          </a:p>
        </p:txBody>
      </p:sp>
      <p:cxnSp>
        <p:nvCxnSpPr>
          <p:cNvPr id="674" name="Google Shape;674;p110"/>
          <p:cNvCxnSpPr/>
          <p:nvPr/>
        </p:nvCxnSpPr>
        <p:spPr>
          <a:xfrm>
            <a:off x="6038491" y="442151"/>
            <a:ext cx="57509" cy="5272309"/>
          </a:xfrm>
          <a:prstGeom prst="straightConnector1">
            <a:avLst/>
          </a:prstGeom>
          <a:noFill/>
          <a:ln w="9525" cap="flat" cmpd="sng">
            <a:solidFill>
              <a:srgbClr val="FB7909"/>
            </a:solidFill>
            <a:prstDash val="dash"/>
            <a:round/>
            <a:headEnd type="none" w="med" len="med"/>
            <a:tailEnd type="none" w="med" len="med"/>
          </a:ln>
        </p:spPr>
      </p:cxnSp>
      <p:pic>
        <p:nvPicPr>
          <p:cNvPr id="4" name="Gráfico 3" descr="Frubana">
            <a:extLst>
              <a:ext uri="{FF2B5EF4-FFF2-40B4-BE49-F238E27FC236}">
                <a16:creationId xmlns:a16="http://schemas.microsoft.com/office/drawing/2014/main" id="{8591902E-8DE3-9B53-C51E-23CEFE6C84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6" y="6430433"/>
            <a:ext cx="1225434" cy="375356"/>
          </a:xfrm>
          <a:prstGeom prst="rect">
            <a:avLst/>
          </a:prstGeom>
        </p:spPr>
      </p:pic>
      <p:pic>
        <p:nvPicPr>
          <p:cNvPr id="6" name="Imagen 5" descr="Inicio">
            <a:extLst>
              <a:ext uri="{FF2B5EF4-FFF2-40B4-BE49-F238E27FC236}">
                <a16:creationId xmlns:a16="http://schemas.microsoft.com/office/drawing/2014/main" id="{2CCD9E61-1977-42F9-CD6C-C2DF3E571FA4}"/>
              </a:ext>
            </a:extLst>
          </p:cNvPr>
          <p:cNvPicPr>
            <a:picLocks noChangeAspect="1"/>
          </p:cNvPicPr>
          <p:nvPr/>
        </p:nvPicPr>
        <p:blipFill rotWithShape="1">
          <a:blip r:embed="rId5"/>
          <a:srcRect l="123" t="618" r="44636" b="-370"/>
          <a:stretch/>
        </p:blipFill>
        <p:spPr>
          <a:xfrm>
            <a:off x="1467556" y="6152443"/>
            <a:ext cx="1227179" cy="749472"/>
          </a:xfrm>
          <a:prstGeom prst="rect">
            <a:avLst/>
          </a:prstGeom>
        </p:spPr>
      </p:pic>
    </p:spTree>
    <p:extLst>
      <p:ext uri="{BB962C8B-B14F-4D97-AF65-F5344CB8AC3E}">
        <p14:creationId xmlns:p14="http://schemas.microsoft.com/office/powerpoint/2010/main" val="4092610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3"/>
          <p:cNvSpPr/>
          <p:nvPr/>
        </p:nvSpPr>
        <p:spPr>
          <a:xfrm rot="10800000">
            <a:off x="749400" y="658000"/>
            <a:ext cx="10687600" cy="5542000"/>
          </a:xfrm>
          <a:prstGeom prst="rect">
            <a:avLst/>
          </a:prstGeom>
          <a:solidFill>
            <a:srgbClr val="FB7909"/>
          </a:solidFill>
          <a:ln>
            <a:noFill/>
          </a:ln>
        </p:spPr>
        <p:txBody>
          <a:bodyPr spcFirstLastPara="1" wrap="square" lIns="121900" tIns="121900" rIns="121900" bIns="121900" anchor="ctr" anchorCtr="0">
            <a:noAutofit/>
          </a:bodyPr>
          <a:lstStyle/>
          <a:p>
            <a:endParaRPr sz="2533"/>
          </a:p>
        </p:txBody>
      </p:sp>
      <p:pic>
        <p:nvPicPr>
          <p:cNvPr id="367" name="Google Shape;367;p93"/>
          <p:cNvPicPr preferRelativeResize="0"/>
          <p:nvPr/>
        </p:nvPicPr>
        <p:blipFill>
          <a:blip r:embed="rId3">
            <a:alphaModFix/>
          </a:blip>
          <a:stretch>
            <a:fillRect/>
          </a:stretch>
        </p:blipFill>
        <p:spPr>
          <a:xfrm>
            <a:off x="708467" y="3786067"/>
            <a:ext cx="10728531" cy="2413935"/>
          </a:xfrm>
          <a:prstGeom prst="rect">
            <a:avLst/>
          </a:prstGeom>
          <a:noFill/>
          <a:ln>
            <a:noFill/>
          </a:ln>
        </p:spPr>
      </p:pic>
      <p:sp>
        <p:nvSpPr>
          <p:cNvPr id="368" name="Google Shape;368;p93"/>
          <p:cNvSpPr txBox="1"/>
          <p:nvPr/>
        </p:nvSpPr>
        <p:spPr>
          <a:xfrm>
            <a:off x="2038663" y="2641367"/>
            <a:ext cx="8139658" cy="1042400"/>
          </a:xfrm>
          <a:prstGeom prst="rect">
            <a:avLst/>
          </a:prstGeom>
          <a:noFill/>
          <a:ln>
            <a:noFill/>
          </a:ln>
        </p:spPr>
        <p:txBody>
          <a:bodyPr spcFirstLastPara="1" wrap="square" lIns="121900" tIns="121900" rIns="121900" bIns="121900" anchor="t" anchorCtr="0">
            <a:noAutofit/>
          </a:bodyPr>
          <a:lstStyle/>
          <a:p>
            <a:pPr algn="ctr"/>
            <a:r>
              <a:rPr lang="es-MX" sz="3300" b="1">
                <a:solidFill>
                  <a:schemeClr val="lt1"/>
                </a:solidFill>
                <a:latin typeface="Poppins"/>
                <a:ea typeface="Poppins"/>
                <a:cs typeface="Poppins"/>
                <a:sym typeface="Poppins"/>
              </a:rPr>
              <a:t>EXPLORACIÓN Y TRANSFORMACIÓN DE LOS DATOS</a:t>
            </a:r>
            <a:endParaRPr lang="es-MX" sz="3300" b="1">
              <a:solidFill>
                <a:schemeClr val="lt1"/>
              </a:solidFill>
              <a:latin typeface="Poppins"/>
              <a:ea typeface="Poppins"/>
              <a:cs typeface="Poppins"/>
            </a:endParaRPr>
          </a:p>
        </p:txBody>
      </p:sp>
    </p:spTree>
    <p:extLst>
      <p:ext uri="{BB962C8B-B14F-4D97-AF65-F5344CB8AC3E}">
        <p14:creationId xmlns:p14="http://schemas.microsoft.com/office/powerpoint/2010/main" val="895637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7"/>
        <p:cNvGrpSpPr/>
        <p:nvPr/>
      </p:nvGrpSpPr>
      <p:grpSpPr>
        <a:xfrm>
          <a:off x="0" y="0"/>
          <a:ext cx="0" cy="0"/>
          <a:chOff x="0" y="0"/>
          <a:chExt cx="0" cy="0"/>
        </a:xfrm>
      </p:grpSpPr>
      <p:sp>
        <p:nvSpPr>
          <p:cNvPr id="669" name="Google Shape;669;p110"/>
          <p:cNvSpPr txBox="1"/>
          <p:nvPr/>
        </p:nvSpPr>
        <p:spPr>
          <a:xfrm>
            <a:off x="643381" y="2146083"/>
            <a:ext cx="4450078" cy="2917243"/>
          </a:xfrm>
          <a:prstGeom prst="rect">
            <a:avLst/>
          </a:prstGeom>
          <a:noFill/>
          <a:ln>
            <a:noFill/>
          </a:ln>
        </p:spPr>
        <p:txBody>
          <a:bodyPr spcFirstLastPara="1" wrap="square" lIns="121900" tIns="121900" rIns="121900" bIns="121900" anchor="t" anchorCtr="0">
            <a:noAutofit/>
          </a:bodyPr>
          <a:lstStyle/>
          <a:p>
            <a:pPr marL="285750" indent="-285750" algn="just">
              <a:buSzPts val="900"/>
              <a:buFont typeface="Arial"/>
              <a:buChar char="•"/>
            </a:pPr>
            <a:r>
              <a:rPr lang="es-CO" sz="1400">
                <a:latin typeface="Poppins"/>
                <a:ea typeface="Poppins"/>
                <a:cs typeface="Arial"/>
                <a:sym typeface="Poppins"/>
              </a:rPr>
              <a:t>En promedio, se espera que un cliente aporte US$97,23u a lo largo de su tiempo como cliente</a:t>
            </a:r>
            <a:endParaRPr lang="es-ES" sz="1400">
              <a:latin typeface="Poppins"/>
              <a:ea typeface="Poppins"/>
              <a:cs typeface="Arial"/>
            </a:endParaRPr>
          </a:p>
          <a:p>
            <a:pPr algn="just">
              <a:buSzPts val="900"/>
            </a:pPr>
            <a:endParaRPr lang="es-CO" sz="1400">
              <a:latin typeface="Poppins"/>
              <a:ea typeface="Poppins"/>
              <a:cs typeface="Arial"/>
            </a:endParaRPr>
          </a:p>
          <a:p>
            <a:pPr marL="285750" indent="-285750" algn="just">
              <a:buSzPts val="900"/>
              <a:buFont typeface="Arial"/>
              <a:buChar char="•"/>
            </a:pPr>
            <a:r>
              <a:rPr lang="es-CO" sz="1400">
                <a:latin typeface="Poppins"/>
                <a:ea typeface="Poppins"/>
                <a:cs typeface="Arial"/>
                <a:sym typeface="Poppins"/>
              </a:rPr>
              <a:t>El valor promedio de GMV por compra es de aproximadamente US$116,92 .</a:t>
            </a:r>
            <a:r>
              <a:rPr lang="es-ES" sz="1400">
                <a:latin typeface="Poppins"/>
                <a:ea typeface="Poppins"/>
                <a:cs typeface="Arial"/>
                <a:sym typeface="Poppins"/>
              </a:rPr>
              <a:t> </a:t>
            </a:r>
            <a:endParaRPr lang="en-US" sz="1400">
              <a:latin typeface="Poppins"/>
              <a:ea typeface="Poppins"/>
              <a:cs typeface="Arial"/>
            </a:endParaRPr>
          </a:p>
          <a:p>
            <a:pPr marL="285750" indent="-285750" algn="just">
              <a:buSzPts val="900"/>
              <a:buFont typeface="Arial"/>
              <a:buChar char="•"/>
            </a:pPr>
            <a:endParaRPr lang="es-ES" sz="1400">
              <a:latin typeface="Poppins"/>
              <a:ea typeface="Poppins"/>
              <a:cs typeface="Arial"/>
              <a:sym typeface="Poppins"/>
            </a:endParaRPr>
          </a:p>
          <a:p>
            <a:pPr marL="285750" indent="-285750">
              <a:buSzPts val="900"/>
              <a:buFont typeface="Arial"/>
              <a:buChar char="•"/>
            </a:pPr>
            <a:r>
              <a:rPr lang="es-CO" sz="1400">
                <a:latin typeface="Poppins"/>
                <a:ea typeface="Poppins"/>
                <a:cs typeface="Arial"/>
                <a:sym typeface="Poppins"/>
              </a:rPr>
              <a:t>En promedio, un cliente realiza aproximadamente 27.67 compras</a:t>
            </a:r>
            <a:r>
              <a:rPr lang="es-ES" sz="1400">
                <a:latin typeface="Poppins"/>
                <a:ea typeface="Poppins"/>
                <a:cs typeface="Arial"/>
                <a:sym typeface="Poppins"/>
              </a:rPr>
              <a:t> </a:t>
            </a:r>
            <a:endParaRPr lang="en-US" sz="1400">
              <a:latin typeface="Poppins"/>
              <a:ea typeface="Poppins"/>
              <a:cs typeface="Arial"/>
            </a:endParaRPr>
          </a:p>
          <a:p>
            <a:pPr>
              <a:buSzPts val="900"/>
            </a:pPr>
            <a:endParaRPr lang="es-ES" sz="1400">
              <a:latin typeface="Poppins"/>
              <a:ea typeface="Poppins"/>
              <a:cs typeface="Arial"/>
            </a:endParaRPr>
          </a:p>
          <a:p>
            <a:pPr marL="285750" indent="-285750" algn="just">
              <a:buSzPts val="900"/>
              <a:buFont typeface="Arial"/>
              <a:buChar char="•"/>
            </a:pPr>
            <a:r>
              <a:rPr lang="es-CO" sz="1400">
                <a:latin typeface="Poppins"/>
                <a:ea typeface="Poppins"/>
                <a:cs typeface="Arial"/>
                <a:sym typeface="Poppins"/>
              </a:rPr>
              <a:t>La duración promedio de un cliente (tiempo de registro y última orden) es de aproximadamente 175, 36 días.</a:t>
            </a:r>
            <a:r>
              <a:rPr lang="es-ES" sz="1400">
                <a:latin typeface="Poppins"/>
                <a:ea typeface="Poppins"/>
                <a:cs typeface="Arial"/>
                <a:sym typeface="Poppins"/>
              </a:rPr>
              <a:t> </a:t>
            </a:r>
            <a:endParaRPr lang="en-US" sz="1400">
              <a:latin typeface="Poppins"/>
              <a:ea typeface="Poppins"/>
              <a:cs typeface="Arial"/>
              <a:sym typeface="Poppins"/>
            </a:endParaRPr>
          </a:p>
          <a:p>
            <a:pPr marL="285750" indent="-285750">
              <a:buSzPts val="900"/>
              <a:buFont typeface="Arial"/>
              <a:buChar char="•"/>
            </a:pPr>
            <a:endParaRPr lang="es-ES" sz="1400">
              <a:latin typeface="Arial"/>
              <a:ea typeface="Poppins"/>
              <a:cs typeface="Arial"/>
              <a:sym typeface="Poppins"/>
            </a:endParaRPr>
          </a:p>
          <a:p>
            <a:pPr marL="608965" indent="-380365">
              <a:lnSpc>
                <a:spcPct val="114999"/>
              </a:lnSpc>
              <a:buSzPts val="900"/>
              <a:buFont typeface="Arial"/>
              <a:buChar char="•"/>
            </a:pPr>
            <a:endParaRPr lang="es-MX" sz="1400">
              <a:latin typeface="Poppins"/>
              <a:ea typeface="Poppins"/>
              <a:cs typeface="Poppins"/>
            </a:endParaRPr>
          </a:p>
        </p:txBody>
      </p:sp>
      <p:sp>
        <p:nvSpPr>
          <p:cNvPr id="6" name="Google Shape;669;p110">
            <a:extLst>
              <a:ext uri="{FF2B5EF4-FFF2-40B4-BE49-F238E27FC236}">
                <a16:creationId xmlns:a16="http://schemas.microsoft.com/office/drawing/2014/main" id="{6FE6F077-0448-DB55-E3B4-E8B82E9F0A2D}"/>
              </a:ext>
            </a:extLst>
          </p:cNvPr>
          <p:cNvSpPr txBox="1"/>
          <p:nvPr/>
        </p:nvSpPr>
        <p:spPr>
          <a:xfrm>
            <a:off x="446165" y="285440"/>
            <a:ext cx="11131542" cy="1902400"/>
          </a:xfrm>
          <a:prstGeom prst="rect">
            <a:avLst/>
          </a:prstGeom>
          <a:noFill/>
          <a:ln>
            <a:noFill/>
          </a:ln>
        </p:spPr>
        <p:txBody>
          <a:bodyPr spcFirstLastPara="1" wrap="square" lIns="121900" tIns="121900" rIns="121900" bIns="121900" anchor="t" anchorCtr="0">
            <a:noAutofit/>
          </a:bodyPr>
          <a:ls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nSpc>
                <a:spcPct val="115000"/>
              </a:lnSpc>
              <a:buSzPts val="900"/>
            </a:pPr>
            <a:r>
              <a:rPr lang="es-CO" b="1">
                <a:solidFill>
                  <a:schemeClr val="accent2"/>
                </a:solidFill>
                <a:latin typeface="Poppins"/>
                <a:ea typeface="Poppins"/>
                <a:cs typeface="Poppins"/>
                <a:sym typeface="Poppins"/>
              </a:rPr>
              <a:t>Con base en la información y necesidades proporcionadas por el negocio, se estableció a partir de los datos un Modelo RFM (</a:t>
            </a:r>
            <a:r>
              <a:rPr lang="es-CO" b="1" err="1">
                <a:solidFill>
                  <a:schemeClr val="accent2"/>
                </a:solidFill>
                <a:latin typeface="Poppins"/>
                <a:ea typeface="Poppins"/>
                <a:cs typeface="Poppins"/>
                <a:sym typeface="Poppins"/>
              </a:rPr>
              <a:t>Recency</a:t>
            </a:r>
            <a:r>
              <a:rPr lang="es-CO" b="1">
                <a:solidFill>
                  <a:schemeClr val="accent2"/>
                </a:solidFill>
                <a:latin typeface="Poppins"/>
                <a:ea typeface="Poppins"/>
                <a:cs typeface="Poppins"/>
                <a:sym typeface="Poppins"/>
              </a:rPr>
              <a:t>, </a:t>
            </a:r>
            <a:r>
              <a:rPr lang="es-CO" b="1" err="1">
                <a:solidFill>
                  <a:schemeClr val="accent2"/>
                </a:solidFill>
                <a:latin typeface="Poppins"/>
                <a:ea typeface="Poppins"/>
                <a:cs typeface="Poppins"/>
                <a:sym typeface="Poppins"/>
              </a:rPr>
              <a:t>Frequency</a:t>
            </a:r>
            <a:r>
              <a:rPr lang="es-CO" b="1">
                <a:solidFill>
                  <a:schemeClr val="accent2"/>
                </a:solidFill>
                <a:latin typeface="Poppins"/>
                <a:ea typeface="Poppins"/>
                <a:cs typeface="Poppins"/>
                <a:sym typeface="Poppins"/>
              </a:rPr>
              <a:t>, </a:t>
            </a:r>
            <a:r>
              <a:rPr lang="es-CO" b="1" err="1">
                <a:solidFill>
                  <a:schemeClr val="accent2"/>
                </a:solidFill>
                <a:latin typeface="Poppins"/>
                <a:ea typeface="Poppins"/>
                <a:cs typeface="Poppins"/>
                <a:sym typeface="Poppins"/>
              </a:rPr>
              <a:t>Monetary</a:t>
            </a:r>
            <a:r>
              <a:rPr lang="es-CO" b="1">
                <a:solidFill>
                  <a:schemeClr val="accent2"/>
                </a:solidFill>
                <a:latin typeface="Poppins"/>
                <a:ea typeface="Poppins"/>
                <a:cs typeface="Poppins"/>
                <a:sym typeface="Poppins"/>
              </a:rPr>
              <a:t>) para generar una primera segmentación de usuarios a partir de la recencia de la última compra, la frecuencia de compras y el monto o importe de las compras para cada usuario.</a:t>
            </a:r>
            <a:r>
              <a:rPr lang="es-ES" b="1">
                <a:latin typeface="Poppins"/>
                <a:ea typeface="Poppins"/>
                <a:cs typeface="Poppins"/>
                <a:sym typeface="Poppins"/>
              </a:rPr>
              <a:t> </a:t>
            </a:r>
            <a:endParaRPr lang="es-ES" b="1">
              <a:latin typeface="Poppins"/>
              <a:ea typeface="Poppins"/>
              <a:cs typeface="Poppins"/>
            </a:endParaRPr>
          </a:p>
        </p:txBody>
      </p:sp>
      <p:sp>
        <p:nvSpPr>
          <p:cNvPr id="4" name="CuadroTexto 3">
            <a:extLst>
              <a:ext uri="{FF2B5EF4-FFF2-40B4-BE49-F238E27FC236}">
                <a16:creationId xmlns:a16="http://schemas.microsoft.com/office/drawing/2014/main" id="{AC6D0EC9-00C1-CB49-3CFE-D8E9916AEA5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8" name="Tabla 7">
            <a:extLst>
              <a:ext uri="{FF2B5EF4-FFF2-40B4-BE49-F238E27FC236}">
                <a16:creationId xmlns:a16="http://schemas.microsoft.com/office/drawing/2014/main" id="{B63F2144-4A44-E093-69F6-1A6FFBCCF8AD}"/>
              </a:ext>
            </a:extLst>
          </p:cNvPr>
          <p:cNvGraphicFramePr>
            <a:graphicFrameLocks noGrp="1"/>
          </p:cNvGraphicFramePr>
          <p:nvPr>
            <p:extLst>
              <p:ext uri="{D42A27DB-BD31-4B8C-83A1-F6EECF244321}">
                <p14:modId xmlns:p14="http://schemas.microsoft.com/office/powerpoint/2010/main" val="2361774395"/>
              </p:ext>
            </p:extLst>
          </p:nvPr>
        </p:nvGraphicFramePr>
        <p:xfrm>
          <a:off x="5279082" y="2523108"/>
          <a:ext cx="6402215" cy="2958575"/>
        </p:xfrm>
        <a:graphic>
          <a:graphicData uri="http://schemas.openxmlformats.org/drawingml/2006/table">
            <a:tbl>
              <a:tblPr firstRow="1" bandRow="1">
                <a:tableStyleId>{91EBBBCC-DAD2-459C-BE2E-F6DE35CF9A28}</a:tableStyleId>
              </a:tblPr>
              <a:tblGrid>
                <a:gridCol w="1391786">
                  <a:extLst>
                    <a:ext uri="{9D8B030D-6E8A-4147-A177-3AD203B41FA5}">
                      <a16:colId xmlns:a16="http://schemas.microsoft.com/office/drawing/2014/main" val="3838329940"/>
                    </a:ext>
                  </a:extLst>
                </a:gridCol>
                <a:gridCol w="1175286">
                  <a:extLst>
                    <a:ext uri="{9D8B030D-6E8A-4147-A177-3AD203B41FA5}">
                      <a16:colId xmlns:a16="http://schemas.microsoft.com/office/drawing/2014/main" val="1763912514"/>
                    </a:ext>
                  </a:extLst>
                </a:gridCol>
                <a:gridCol w="1278381">
                  <a:extLst>
                    <a:ext uri="{9D8B030D-6E8A-4147-A177-3AD203B41FA5}">
                      <a16:colId xmlns:a16="http://schemas.microsoft.com/office/drawing/2014/main" val="4280694041"/>
                    </a:ext>
                  </a:extLst>
                </a:gridCol>
                <a:gridCol w="1278381">
                  <a:extLst>
                    <a:ext uri="{9D8B030D-6E8A-4147-A177-3AD203B41FA5}">
                      <a16:colId xmlns:a16="http://schemas.microsoft.com/office/drawing/2014/main" val="1782270344"/>
                    </a:ext>
                  </a:extLst>
                </a:gridCol>
                <a:gridCol w="1278381">
                  <a:extLst>
                    <a:ext uri="{9D8B030D-6E8A-4147-A177-3AD203B41FA5}">
                      <a16:colId xmlns:a16="http://schemas.microsoft.com/office/drawing/2014/main" val="972424746"/>
                    </a:ext>
                  </a:extLst>
                </a:gridCol>
              </a:tblGrid>
              <a:tr h="591715">
                <a:tc>
                  <a:txBody>
                    <a:bodyPr/>
                    <a:lstStyle/>
                    <a:p>
                      <a:pPr algn="ctr" rtl="0" fontAlgn="base"/>
                      <a:r>
                        <a:rPr lang="es-ES" sz="1100">
                          <a:effectLst/>
                          <a:latin typeface="Poppins"/>
                        </a:rPr>
                        <a:t>Tipo de Cliente </a:t>
                      </a:r>
                      <a:endParaRPr lang="es-ES">
                        <a:effectLst/>
                        <a:latin typeface="Poppins"/>
                      </a:endParaRPr>
                    </a:p>
                  </a:txBody>
                  <a:tcPr anchor="ctr">
                    <a:solidFill>
                      <a:srgbClr val="00B050"/>
                    </a:solidFill>
                  </a:tcPr>
                </a:tc>
                <a:tc>
                  <a:txBody>
                    <a:bodyPr/>
                    <a:lstStyle/>
                    <a:p>
                      <a:pPr algn="ctr" rtl="0" fontAlgn="base"/>
                      <a:r>
                        <a:rPr lang="es-ES" sz="1100">
                          <a:effectLst/>
                          <a:latin typeface="Poppins"/>
                        </a:rPr>
                        <a:t>Recencia </a:t>
                      </a:r>
                      <a:endParaRPr lang="es-ES">
                        <a:effectLst/>
                        <a:latin typeface="Poppins"/>
                      </a:endParaRPr>
                    </a:p>
                  </a:txBody>
                  <a:tcPr anchor="ctr">
                    <a:solidFill>
                      <a:srgbClr val="00B050"/>
                    </a:solidFill>
                  </a:tcPr>
                </a:tc>
                <a:tc>
                  <a:txBody>
                    <a:bodyPr/>
                    <a:lstStyle/>
                    <a:p>
                      <a:pPr algn="ctr" rtl="0" fontAlgn="base"/>
                      <a:r>
                        <a:rPr lang="es-ES" sz="1100">
                          <a:effectLst/>
                          <a:latin typeface="Poppins"/>
                        </a:rPr>
                        <a:t>Frecuencia </a:t>
                      </a:r>
                      <a:endParaRPr lang="es-ES">
                        <a:effectLst/>
                        <a:latin typeface="Poppins"/>
                      </a:endParaRPr>
                    </a:p>
                  </a:txBody>
                  <a:tcPr anchor="ctr">
                    <a:solidFill>
                      <a:srgbClr val="00B050"/>
                    </a:solidFill>
                  </a:tcPr>
                </a:tc>
                <a:tc>
                  <a:txBody>
                    <a:bodyPr/>
                    <a:lstStyle/>
                    <a:p>
                      <a:pPr algn="ctr" rtl="0" fontAlgn="base"/>
                      <a:r>
                        <a:rPr lang="es-ES" sz="1100">
                          <a:effectLst/>
                          <a:latin typeface="Poppins"/>
                        </a:rPr>
                        <a:t>Monto </a:t>
                      </a:r>
                      <a:endParaRPr lang="es-ES">
                        <a:effectLst/>
                        <a:latin typeface="Poppins"/>
                      </a:endParaRPr>
                    </a:p>
                  </a:txBody>
                  <a:tcPr anchor="ctr">
                    <a:solidFill>
                      <a:srgbClr val="00B050"/>
                    </a:solidFill>
                  </a:tcPr>
                </a:tc>
                <a:tc>
                  <a:txBody>
                    <a:bodyPr/>
                    <a:lstStyle/>
                    <a:p>
                      <a:pPr algn="ctr" rtl="0" fontAlgn="base"/>
                      <a:r>
                        <a:rPr lang="es-ES" sz="1100">
                          <a:effectLst/>
                          <a:latin typeface="Poppins"/>
                        </a:rPr>
                        <a:t>Tamaño </a:t>
                      </a:r>
                      <a:endParaRPr lang="es-ES">
                        <a:effectLst/>
                        <a:latin typeface="Poppins"/>
                      </a:endParaRPr>
                    </a:p>
                  </a:txBody>
                  <a:tcPr anchor="ctr">
                    <a:solidFill>
                      <a:srgbClr val="00B050"/>
                    </a:solidFill>
                  </a:tcPr>
                </a:tc>
                <a:extLst>
                  <a:ext uri="{0D108BD9-81ED-4DB2-BD59-A6C34878D82A}">
                    <a16:rowId xmlns:a16="http://schemas.microsoft.com/office/drawing/2014/main" val="4085811976"/>
                  </a:ext>
                </a:extLst>
              </a:tr>
              <a:tr h="591715">
                <a:tc>
                  <a:txBody>
                    <a:bodyPr/>
                    <a:lstStyle/>
                    <a:p>
                      <a:pPr algn="ctr" fontAlgn="ctr"/>
                      <a:r>
                        <a:rPr lang="es-ES" sz="1100">
                          <a:effectLst/>
                          <a:latin typeface="Poppins"/>
                        </a:rPr>
                        <a:t>VIP </a:t>
                      </a:r>
                      <a:endParaRPr lang="es-ES">
                        <a:effectLst/>
                        <a:latin typeface="Poppins"/>
                      </a:endParaRPr>
                    </a:p>
                  </a:txBody>
                  <a:tcPr anchor="ctr"/>
                </a:tc>
                <a:tc>
                  <a:txBody>
                    <a:bodyPr/>
                    <a:lstStyle/>
                    <a:p>
                      <a:pPr algn="ctr" rtl="0" fontAlgn="base"/>
                      <a:r>
                        <a:rPr lang="es-ES" sz="1100">
                          <a:effectLst/>
                          <a:latin typeface="Poppins"/>
                        </a:rPr>
                        <a:t>Alto </a:t>
                      </a:r>
                      <a:endParaRPr lang="es-ES">
                        <a:effectLst/>
                        <a:latin typeface="Poppins"/>
                      </a:endParaRPr>
                    </a:p>
                  </a:txBody>
                  <a:tcPr anchor="ctr"/>
                </a:tc>
                <a:tc>
                  <a:txBody>
                    <a:bodyPr/>
                    <a:lstStyle/>
                    <a:p>
                      <a:pPr algn="ctr" fontAlgn="ctr"/>
                      <a:r>
                        <a:rPr lang="es-ES" sz="1100">
                          <a:effectLst/>
                          <a:latin typeface="Poppins"/>
                        </a:rPr>
                        <a:t>Alto </a:t>
                      </a:r>
                      <a:endParaRPr lang="es-ES">
                        <a:effectLst/>
                        <a:latin typeface="Poppins"/>
                      </a:endParaRPr>
                    </a:p>
                  </a:txBody>
                  <a:tcPr anchor="ctr"/>
                </a:tc>
                <a:tc>
                  <a:txBody>
                    <a:bodyPr/>
                    <a:lstStyle/>
                    <a:p>
                      <a:pPr algn="ctr" rtl="0" fontAlgn="base"/>
                      <a:r>
                        <a:rPr lang="es-ES" sz="1100">
                          <a:effectLst/>
                          <a:latin typeface="Poppins"/>
                        </a:rPr>
                        <a:t>Alto </a:t>
                      </a:r>
                      <a:endParaRPr lang="es-ES">
                        <a:effectLst/>
                        <a:latin typeface="Poppins"/>
                      </a:endParaRPr>
                    </a:p>
                  </a:txBody>
                  <a:tcPr anchor="ctr"/>
                </a:tc>
                <a:tc>
                  <a:txBody>
                    <a:bodyPr/>
                    <a:lstStyle/>
                    <a:p>
                      <a:pPr algn="ctr" fontAlgn="ctr"/>
                      <a:r>
                        <a:rPr lang="es-ES" sz="1100">
                          <a:effectLst/>
                          <a:latin typeface="Poppins"/>
                        </a:rPr>
                        <a:t>2.048 </a:t>
                      </a:r>
                      <a:endParaRPr lang="es-ES">
                        <a:effectLst/>
                        <a:latin typeface="Poppins"/>
                      </a:endParaRPr>
                    </a:p>
                  </a:txBody>
                  <a:tcPr anchor="ctr"/>
                </a:tc>
                <a:extLst>
                  <a:ext uri="{0D108BD9-81ED-4DB2-BD59-A6C34878D82A}">
                    <a16:rowId xmlns:a16="http://schemas.microsoft.com/office/drawing/2014/main" val="215682294"/>
                  </a:ext>
                </a:extLst>
              </a:tr>
              <a:tr h="591715">
                <a:tc>
                  <a:txBody>
                    <a:bodyPr/>
                    <a:lstStyle/>
                    <a:p>
                      <a:pPr algn="ctr" fontAlgn="ctr"/>
                      <a:r>
                        <a:rPr lang="es-ES" sz="1100">
                          <a:effectLst/>
                          <a:latin typeface="Poppins"/>
                        </a:rPr>
                        <a:t>Leales </a:t>
                      </a:r>
                      <a:endParaRPr lang="es-ES">
                        <a:effectLst/>
                        <a:latin typeface="Poppins"/>
                      </a:endParaRPr>
                    </a:p>
                  </a:txBody>
                  <a:tcPr anchor="ctr"/>
                </a:tc>
                <a:tc>
                  <a:txBody>
                    <a:bodyPr/>
                    <a:lstStyle/>
                    <a:p>
                      <a:pPr algn="ctr" rtl="0" fontAlgn="base"/>
                      <a:r>
                        <a:rPr lang="es-ES" sz="1100">
                          <a:effectLst/>
                          <a:latin typeface="Poppins"/>
                        </a:rPr>
                        <a:t>Medio-Alto </a:t>
                      </a:r>
                      <a:endParaRPr lang="es-ES">
                        <a:effectLst/>
                        <a:latin typeface="Poppins"/>
                      </a:endParaRPr>
                    </a:p>
                  </a:txBody>
                  <a:tcPr anchor="ctr"/>
                </a:tc>
                <a:tc>
                  <a:txBody>
                    <a:bodyPr/>
                    <a:lstStyle/>
                    <a:p>
                      <a:pPr algn="ctr" fontAlgn="ctr"/>
                      <a:r>
                        <a:rPr lang="es-ES" sz="1100">
                          <a:effectLst/>
                          <a:latin typeface="Poppins"/>
                        </a:rPr>
                        <a:t>Alto </a:t>
                      </a:r>
                      <a:endParaRPr lang="es-ES">
                        <a:effectLst/>
                        <a:latin typeface="Poppins"/>
                      </a:endParaRPr>
                    </a:p>
                  </a:txBody>
                  <a:tcPr anchor="ctr"/>
                </a:tc>
                <a:tc>
                  <a:txBody>
                    <a:bodyPr/>
                    <a:lstStyle/>
                    <a:p>
                      <a:pPr algn="ctr" rtl="0" fontAlgn="base"/>
                      <a:r>
                        <a:rPr lang="es-ES" sz="1100">
                          <a:effectLst/>
                          <a:latin typeface="Poppins"/>
                        </a:rPr>
                        <a:t>Alto </a:t>
                      </a:r>
                      <a:endParaRPr lang="es-ES">
                        <a:effectLst/>
                        <a:latin typeface="Poppins"/>
                      </a:endParaRPr>
                    </a:p>
                  </a:txBody>
                  <a:tcPr anchor="ctr"/>
                </a:tc>
                <a:tc>
                  <a:txBody>
                    <a:bodyPr/>
                    <a:lstStyle/>
                    <a:p>
                      <a:pPr algn="ctr" fontAlgn="ctr"/>
                      <a:r>
                        <a:rPr lang="es-ES" sz="1100">
                          <a:effectLst/>
                          <a:latin typeface="Poppins"/>
                        </a:rPr>
                        <a:t>1.989 </a:t>
                      </a:r>
                      <a:endParaRPr lang="es-ES">
                        <a:effectLst/>
                        <a:latin typeface="Poppins"/>
                      </a:endParaRPr>
                    </a:p>
                  </a:txBody>
                  <a:tcPr anchor="ctr"/>
                </a:tc>
                <a:extLst>
                  <a:ext uri="{0D108BD9-81ED-4DB2-BD59-A6C34878D82A}">
                    <a16:rowId xmlns:a16="http://schemas.microsoft.com/office/drawing/2014/main" val="4289937944"/>
                  </a:ext>
                </a:extLst>
              </a:tr>
              <a:tr h="591715">
                <a:tc>
                  <a:txBody>
                    <a:bodyPr/>
                    <a:lstStyle/>
                    <a:p>
                      <a:pPr algn="ctr" fontAlgn="ctr"/>
                      <a:r>
                        <a:rPr lang="es-ES" sz="1100">
                          <a:effectLst/>
                          <a:latin typeface="Poppins"/>
                        </a:rPr>
                        <a:t>En Riesgo </a:t>
                      </a:r>
                      <a:endParaRPr lang="es-ES">
                        <a:effectLst/>
                        <a:latin typeface="Poppins"/>
                      </a:endParaRPr>
                    </a:p>
                  </a:txBody>
                  <a:tcPr anchor="ctr"/>
                </a:tc>
                <a:tc>
                  <a:txBody>
                    <a:bodyPr/>
                    <a:lstStyle/>
                    <a:p>
                      <a:pPr algn="ctr" rtl="0" fontAlgn="base"/>
                      <a:r>
                        <a:rPr lang="es-ES" sz="1100">
                          <a:effectLst/>
                          <a:latin typeface="Poppins"/>
                        </a:rPr>
                        <a:t>Bajo </a:t>
                      </a:r>
                      <a:endParaRPr lang="es-ES">
                        <a:effectLst/>
                        <a:latin typeface="Poppins"/>
                      </a:endParaRPr>
                    </a:p>
                  </a:txBody>
                  <a:tcPr anchor="ctr"/>
                </a:tc>
                <a:tc>
                  <a:txBody>
                    <a:bodyPr/>
                    <a:lstStyle/>
                    <a:p>
                      <a:pPr algn="ctr" fontAlgn="ctr"/>
                      <a:r>
                        <a:rPr lang="es-ES" sz="1100">
                          <a:effectLst/>
                          <a:latin typeface="Poppins"/>
                        </a:rPr>
                        <a:t>Medio </a:t>
                      </a:r>
                      <a:endParaRPr lang="es-ES">
                        <a:effectLst/>
                        <a:latin typeface="Poppins"/>
                      </a:endParaRPr>
                    </a:p>
                  </a:txBody>
                  <a:tcPr anchor="ctr"/>
                </a:tc>
                <a:tc>
                  <a:txBody>
                    <a:bodyPr/>
                    <a:lstStyle/>
                    <a:p>
                      <a:pPr algn="ctr" rtl="0" fontAlgn="base"/>
                      <a:r>
                        <a:rPr lang="es-ES" sz="1100">
                          <a:effectLst/>
                          <a:latin typeface="Poppins"/>
                        </a:rPr>
                        <a:t>Medio </a:t>
                      </a:r>
                      <a:endParaRPr lang="es-ES">
                        <a:effectLst/>
                        <a:latin typeface="Poppins"/>
                      </a:endParaRPr>
                    </a:p>
                  </a:txBody>
                  <a:tcPr anchor="ctr"/>
                </a:tc>
                <a:tc>
                  <a:txBody>
                    <a:bodyPr/>
                    <a:lstStyle/>
                    <a:p>
                      <a:pPr algn="ctr" fontAlgn="ctr"/>
                      <a:r>
                        <a:rPr lang="es-ES" sz="1100">
                          <a:effectLst/>
                          <a:latin typeface="Poppins"/>
                        </a:rPr>
                        <a:t>2.126 </a:t>
                      </a:r>
                      <a:endParaRPr lang="es-ES">
                        <a:effectLst/>
                        <a:latin typeface="Poppins"/>
                      </a:endParaRPr>
                    </a:p>
                  </a:txBody>
                  <a:tcPr anchor="ctr"/>
                </a:tc>
                <a:extLst>
                  <a:ext uri="{0D108BD9-81ED-4DB2-BD59-A6C34878D82A}">
                    <a16:rowId xmlns:a16="http://schemas.microsoft.com/office/drawing/2014/main" val="1987441164"/>
                  </a:ext>
                </a:extLst>
              </a:tr>
              <a:tr h="591715">
                <a:tc>
                  <a:txBody>
                    <a:bodyPr/>
                    <a:lstStyle/>
                    <a:p>
                      <a:pPr algn="ctr" fontAlgn="ctr"/>
                      <a:r>
                        <a:rPr lang="es-ES" sz="1100">
                          <a:effectLst/>
                          <a:latin typeface="Poppins"/>
                        </a:rPr>
                        <a:t>Posible </a:t>
                      </a:r>
                      <a:r>
                        <a:rPr lang="es-ES" sz="1100" err="1">
                          <a:effectLst/>
                          <a:latin typeface="Poppins"/>
                        </a:rPr>
                        <a:t>Churn</a:t>
                      </a:r>
                      <a:r>
                        <a:rPr lang="es-ES" sz="1100">
                          <a:effectLst/>
                          <a:latin typeface="Poppins"/>
                        </a:rPr>
                        <a:t> </a:t>
                      </a:r>
                      <a:endParaRPr lang="es-ES">
                        <a:effectLst/>
                        <a:latin typeface="Poppins"/>
                      </a:endParaRPr>
                    </a:p>
                  </a:txBody>
                  <a:tcPr anchor="ctr"/>
                </a:tc>
                <a:tc>
                  <a:txBody>
                    <a:bodyPr/>
                    <a:lstStyle/>
                    <a:p>
                      <a:pPr algn="ctr" rtl="0" fontAlgn="base"/>
                      <a:r>
                        <a:rPr lang="es-ES" sz="1100">
                          <a:effectLst/>
                          <a:latin typeface="Poppins"/>
                        </a:rPr>
                        <a:t>Muy bajo </a:t>
                      </a:r>
                      <a:endParaRPr lang="es-ES">
                        <a:effectLst/>
                        <a:latin typeface="Poppins"/>
                      </a:endParaRPr>
                    </a:p>
                  </a:txBody>
                  <a:tcPr anchor="ctr"/>
                </a:tc>
                <a:tc>
                  <a:txBody>
                    <a:bodyPr/>
                    <a:lstStyle/>
                    <a:p>
                      <a:pPr algn="ctr" fontAlgn="ctr"/>
                      <a:r>
                        <a:rPr lang="es-ES" sz="1100">
                          <a:effectLst/>
                          <a:latin typeface="Poppins"/>
                        </a:rPr>
                        <a:t>Bajo </a:t>
                      </a:r>
                      <a:endParaRPr lang="es-ES">
                        <a:effectLst/>
                        <a:latin typeface="Poppins"/>
                      </a:endParaRPr>
                    </a:p>
                  </a:txBody>
                  <a:tcPr anchor="ctr"/>
                </a:tc>
                <a:tc>
                  <a:txBody>
                    <a:bodyPr/>
                    <a:lstStyle/>
                    <a:p>
                      <a:pPr algn="ctr" rtl="0" fontAlgn="base"/>
                      <a:r>
                        <a:rPr lang="es-ES" sz="1100">
                          <a:effectLst/>
                          <a:latin typeface="Poppins"/>
                        </a:rPr>
                        <a:t>Bajo </a:t>
                      </a:r>
                      <a:endParaRPr lang="es-ES">
                        <a:effectLst/>
                        <a:latin typeface="Poppins"/>
                      </a:endParaRPr>
                    </a:p>
                  </a:txBody>
                  <a:tcPr anchor="ctr"/>
                </a:tc>
                <a:tc>
                  <a:txBody>
                    <a:bodyPr/>
                    <a:lstStyle/>
                    <a:p>
                      <a:pPr algn="ctr" fontAlgn="ctr"/>
                      <a:r>
                        <a:rPr lang="es-ES" sz="1100">
                          <a:effectLst/>
                          <a:latin typeface="Poppins"/>
                        </a:rPr>
                        <a:t>2.124 </a:t>
                      </a:r>
                      <a:endParaRPr lang="es-ES">
                        <a:effectLst/>
                        <a:latin typeface="Poppins"/>
                      </a:endParaRPr>
                    </a:p>
                  </a:txBody>
                  <a:tcPr anchor="ctr"/>
                </a:tc>
                <a:extLst>
                  <a:ext uri="{0D108BD9-81ED-4DB2-BD59-A6C34878D82A}">
                    <a16:rowId xmlns:a16="http://schemas.microsoft.com/office/drawing/2014/main" val="3135178150"/>
                  </a:ext>
                </a:extLst>
              </a:tr>
            </a:tbl>
          </a:graphicData>
        </a:graphic>
      </p:graphicFrame>
      <p:pic>
        <p:nvPicPr>
          <p:cNvPr id="10" name="Gráfico 9" descr="Frubana">
            <a:extLst>
              <a:ext uri="{FF2B5EF4-FFF2-40B4-BE49-F238E27FC236}">
                <a16:creationId xmlns:a16="http://schemas.microsoft.com/office/drawing/2014/main" id="{84440817-81E7-F8F2-D740-FEE8E4F70E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6" y="6430433"/>
            <a:ext cx="1225434" cy="375356"/>
          </a:xfrm>
          <a:prstGeom prst="rect">
            <a:avLst/>
          </a:prstGeom>
        </p:spPr>
      </p:pic>
      <p:pic>
        <p:nvPicPr>
          <p:cNvPr id="12" name="Imagen 11" descr="Inicio">
            <a:extLst>
              <a:ext uri="{FF2B5EF4-FFF2-40B4-BE49-F238E27FC236}">
                <a16:creationId xmlns:a16="http://schemas.microsoft.com/office/drawing/2014/main" id="{1B9F7A33-3B89-0F98-B159-D1AEA60A89F0}"/>
              </a:ext>
            </a:extLst>
          </p:cNvPr>
          <p:cNvPicPr>
            <a:picLocks noChangeAspect="1"/>
          </p:cNvPicPr>
          <p:nvPr/>
        </p:nvPicPr>
        <p:blipFill rotWithShape="1">
          <a:blip r:embed="rId5"/>
          <a:srcRect l="123" t="618" r="44636" b="-370"/>
          <a:stretch/>
        </p:blipFill>
        <p:spPr>
          <a:xfrm>
            <a:off x="1467556" y="6152443"/>
            <a:ext cx="1227179" cy="749472"/>
          </a:xfrm>
          <a:prstGeom prst="rect">
            <a:avLst/>
          </a:prstGeom>
        </p:spPr>
      </p:pic>
    </p:spTree>
    <p:extLst>
      <p:ext uri="{BB962C8B-B14F-4D97-AF65-F5344CB8AC3E}">
        <p14:creationId xmlns:p14="http://schemas.microsoft.com/office/powerpoint/2010/main" val="1859630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3"/>
          <p:cNvSpPr/>
          <p:nvPr/>
        </p:nvSpPr>
        <p:spPr>
          <a:xfrm rot="10800000">
            <a:off x="749400" y="658000"/>
            <a:ext cx="10687600" cy="5542000"/>
          </a:xfrm>
          <a:prstGeom prst="rect">
            <a:avLst/>
          </a:prstGeom>
          <a:solidFill>
            <a:srgbClr val="FB7909"/>
          </a:solidFill>
          <a:ln>
            <a:noFill/>
          </a:ln>
        </p:spPr>
        <p:txBody>
          <a:bodyPr spcFirstLastPara="1" wrap="square" lIns="121900" tIns="121900" rIns="121900" bIns="121900" anchor="ctr" anchorCtr="0">
            <a:noAutofit/>
          </a:bodyPr>
          <a:lstStyle/>
          <a:p>
            <a:endParaRPr sz="2533"/>
          </a:p>
        </p:txBody>
      </p:sp>
      <p:pic>
        <p:nvPicPr>
          <p:cNvPr id="367" name="Google Shape;367;p93"/>
          <p:cNvPicPr preferRelativeResize="0"/>
          <p:nvPr/>
        </p:nvPicPr>
        <p:blipFill>
          <a:blip r:embed="rId3">
            <a:alphaModFix/>
          </a:blip>
          <a:stretch>
            <a:fillRect/>
          </a:stretch>
        </p:blipFill>
        <p:spPr>
          <a:xfrm>
            <a:off x="708467" y="3786067"/>
            <a:ext cx="10728531" cy="2413935"/>
          </a:xfrm>
          <a:prstGeom prst="rect">
            <a:avLst/>
          </a:prstGeom>
          <a:noFill/>
          <a:ln>
            <a:noFill/>
          </a:ln>
        </p:spPr>
      </p:pic>
      <p:sp>
        <p:nvSpPr>
          <p:cNvPr id="368" name="Google Shape;368;p93"/>
          <p:cNvSpPr txBox="1"/>
          <p:nvPr/>
        </p:nvSpPr>
        <p:spPr>
          <a:xfrm>
            <a:off x="2038663" y="2641367"/>
            <a:ext cx="8139658" cy="1042400"/>
          </a:xfrm>
          <a:prstGeom prst="rect">
            <a:avLst/>
          </a:prstGeom>
          <a:noFill/>
          <a:ln>
            <a:noFill/>
          </a:ln>
        </p:spPr>
        <p:txBody>
          <a:bodyPr spcFirstLastPara="1" wrap="square" lIns="121900" tIns="121900" rIns="121900" bIns="121900" anchor="t" anchorCtr="0">
            <a:noAutofit/>
          </a:bodyPr>
          <a:lstStyle/>
          <a:p>
            <a:pPr algn="ctr"/>
            <a:r>
              <a:rPr lang="es-MX" sz="3300" b="1">
                <a:solidFill>
                  <a:schemeClr val="lt1"/>
                </a:solidFill>
                <a:latin typeface="Poppins"/>
                <a:ea typeface="Poppins"/>
                <a:cs typeface="Poppins"/>
                <a:sym typeface="Poppins"/>
              </a:rPr>
              <a:t> VALIDACIÓN Y SELECCIÓN DEL MODELO</a:t>
            </a:r>
            <a:endParaRPr lang="es-MX" sz="3300" b="1">
              <a:solidFill>
                <a:schemeClr val="lt1"/>
              </a:solidFill>
              <a:latin typeface="Poppins"/>
              <a:ea typeface="Poppins"/>
              <a:cs typeface="Poppins"/>
            </a:endParaRPr>
          </a:p>
        </p:txBody>
      </p:sp>
    </p:spTree>
    <p:extLst>
      <p:ext uri="{BB962C8B-B14F-4D97-AF65-F5344CB8AC3E}">
        <p14:creationId xmlns:p14="http://schemas.microsoft.com/office/powerpoint/2010/main" val="2613334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3"/>
          <p:cNvSpPr/>
          <p:nvPr/>
        </p:nvSpPr>
        <p:spPr>
          <a:xfrm rot="10800000">
            <a:off x="749400" y="658000"/>
            <a:ext cx="10687600" cy="5542000"/>
          </a:xfrm>
          <a:prstGeom prst="rect">
            <a:avLst/>
          </a:prstGeom>
          <a:solidFill>
            <a:srgbClr val="FB7909"/>
          </a:solidFill>
          <a:ln>
            <a:noFill/>
          </a:ln>
        </p:spPr>
        <p:txBody>
          <a:bodyPr spcFirstLastPara="1" wrap="square" lIns="121900" tIns="121900" rIns="121900" bIns="121900" anchor="ctr" anchorCtr="0">
            <a:noAutofit/>
          </a:bodyPr>
          <a:lstStyle/>
          <a:p>
            <a:endParaRPr sz="2533"/>
          </a:p>
        </p:txBody>
      </p:sp>
      <p:pic>
        <p:nvPicPr>
          <p:cNvPr id="367" name="Google Shape;367;p93"/>
          <p:cNvPicPr preferRelativeResize="0"/>
          <p:nvPr/>
        </p:nvPicPr>
        <p:blipFill>
          <a:blip r:embed="rId3">
            <a:alphaModFix/>
          </a:blip>
          <a:stretch>
            <a:fillRect/>
          </a:stretch>
        </p:blipFill>
        <p:spPr>
          <a:xfrm>
            <a:off x="708467" y="3786067"/>
            <a:ext cx="10728531" cy="2413935"/>
          </a:xfrm>
          <a:prstGeom prst="rect">
            <a:avLst/>
          </a:prstGeom>
          <a:noFill/>
          <a:ln>
            <a:noFill/>
          </a:ln>
        </p:spPr>
      </p:pic>
      <p:sp>
        <p:nvSpPr>
          <p:cNvPr id="368" name="Google Shape;368;p93"/>
          <p:cNvSpPr txBox="1"/>
          <p:nvPr/>
        </p:nvSpPr>
        <p:spPr>
          <a:xfrm>
            <a:off x="4500799" y="2641367"/>
            <a:ext cx="3772343" cy="1042400"/>
          </a:xfrm>
          <a:prstGeom prst="rect">
            <a:avLst/>
          </a:prstGeom>
          <a:noFill/>
          <a:ln>
            <a:noFill/>
          </a:ln>
        </p:spPr>
        <p:txBody>
          <a:bodyPr spcFirstLastPara="1" wrap="square" lIns="121900" tIns="121900" rIns="121900" bIns="121900" anchor="t" anchorCtr="0">
            <a:noAutofit/>
          </a:bodyPr>
          <a:lstStyle/>
          <a:p>
            <a:pPr algn="ctr"/>
            <a:r>
              <a:rPr lang="es-MX" sz="3300" b="1">
                <a:solidFill>
                  <a:schemeClr val="lt1"/>
                </a:solidFill>
                <a:latin typeface="Poppins"/>
                <a:ea typeface="Poppins"/>
                <a:cs typeface="Poppins"/>
                <a:sym typeface="Poppins"/>
              </a:rPr>
              <a:t>CONTEXTO</a:t>
            </a:r>
            <a:endParaRPr lang="es-MX" sz="3300" b="1">
              <a:solidFill>
                <a:schemeClr val="lt1"/>
              </a:solidFill>
              <a:latin typeface="Poppins"/>
              <a:ea typeface="Poppins"/>
              <a:cs typeface="Poppins"/>
            </a:endParaRPr>
          </a:p>
        </p:txBody>
      </p:sp>
    </p:spTree>
    <p:extLst>
      <p:ext uri="{BB962C8B-B14F-4D97-AF65-F5344CB8AC3E}">
        <p14:creationId xmlns:p14="http://schemas.microsoft.com/office/powerpoint/2010/main" val="943986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7"/>
        <p:cNvGrpSpPr/>
        <p:nvPr/>
      </p:nvGrpSpPr>
      <p:grpSpPr>
        <a:xfrm>
          <a:off x="0" y="0"/>
          <a:ext cx="0" cy="0"/>
          <a:chOff x="0" y="0"/>
          <a:chExt cx="0" cy="0"/>
        </a:xfrm>
      </p:grpSpPr>
      <p:sp>
        <p:nvSpPr>
          <p:cNvPr id="4" name="CuadroTexto 3">
            <a:extLst>
              <a:ext uri="{FF2B5EF4-FFF2-40B4-BE49-F238E27FC236}">
                <a16:creationId xmlns:a16="http://schemas.microsoft.com/office/drawing/2014/main" id="{AC6D0EC9-00C1-CB49-3CFE-D8E9916AEA5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0" name="Gráfico 9" descr="Frubana">
            <a:extLst>
              <a:ext uri="{FF2B5EF4-FFF2-40B4-BE49-F238E27FC236}">
                <a16:creationId xmlns:a16="http://schemas.microsoft.com/office/drawing/2014/main" id="{84440817-81E7-F8F2-D740-FEE8E4F70E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6" y="6430433"/>
            <a:ext cx="1225434" cy="375356"/>
          </a:xfrm>
          <a:prstGeom prst="rect">
            <a:avLst/>
          </a:prstGeom>
        </p:spPr>
      </p:pic>
      <p:pic>
        <p:nvPicPr>
          <p:cNvPr id="12" name="Imagen 11" descr="Inicio">
            <a:extLst>
              <a:ext uri="{FF2B5EF4-FFF2-40B4-BE49-F238E27FC236}">
                <a16:creationId xmlns:a16="http://schemas.microsoft.com/office/drawing/2014/main" id="{1B9F7A33-3B89-0F98-B159-D1AEA60A89F0}"/>
              </a:ext>
            </a:extLst>
          </p:cNvPr>
          <p:cNvPicPr>
            <a:picLocks noChangeAspect="1"/>
          </p:cNvPicPr>
          <p:nvPr/>
        </p:nvPicPr>
        <p:blipFill rotWithShape="1">
          <a:blip r:embed="rId5"/>
          <a:srcRect l="123" t="618" r="44636" b="-370"/>
          <a:stretch/>
        </p:blipFill>
        <p:spPr>
          <a:xfrm>
            <a:off x="1467556" y="6152443"/>
            <a:ext cx="1227179" cy="749472"/>
          </a:xfrm>
          <a:prstGeom prst="rect">
            <a:avLst/>
          </a:prstGeom>
        </p:spPr>
      </p:pic>
      <p:graphicFrame>
        <p:nvGraphicFramePr>
          <p:cNvPr id="5" name="Tabla 4">
            <a:extLst>
              <a:ext uri="{FF2B5EF4-FFF2-40B4-BE49-F238E27FC236}">
                <a16:creationId xmlns:a16="http://schemas.microsoft.com/office/drawing/2014/main" id="{3DE733D4-7B0D-D74D-64BE-830A4A81D230}"/>
              </a:ext>
            </a:extLst>
          </p:cNvPr>
          <p:cNvGraphicFramePr>
            <a:graphicFrameLocks noGrp="1"/>
          </p:cNvGraphicFramePr>
          <p:nvPr>
            <p:extLst>
              <p:ext uri="{D42A27DB-BD31-4B8C-83A1-F6EECF244321}">
                <p14:modId xmlns:p14="http://schemas.microsoft.com/office/powerpoint/2010/main" val="4205420252"/>
              </p:ext>
            </p:extLst>
          </p:nvPr>
        </p:nvGraphicFramePr>
        <p:xfrm>
          <a:off x="458032" y="1132042"/>
          <a:ext cx="11204316" cy="1854200"/>
        </p:xfrm>
        <a:graphic>
          <a:graphicData uri="http://schemas.openxmlformats.org/drawingml/2006/table">
            <a:tbl>
              <a:tblPr firstRow="1" bandRow="1">
                <a:tableStyleId>{5C22544A-7EE6-4342-B048-85BDC9FD1C3A}</a:tableStyleId>
              </a:tblPr>
              <a:tblGrid>
                <a:gridCol w="2801079">
                  <a:extLst>
                    <a:ext uri="{9D8B030D-6E8A-4147-A177-3AD203B41FA5}">
                      <a16:colId xmlns:a16="http://schemas.microsoft.com/office/drawing/2014/main" val="2639240823"/>
                    </a:ext>
                  </a:extLst>
                </a:gridCol>
                <a:gridCol w="2801079">
                  <a:extLst>
                    <a:ext uri="{9D8B030D-6E8A-4147-A177-3AD203B41FA5}">
                      <a16:colId xmlns:a16="http://schemas.microsoft.com/office/drawing/2014/main" val="2406682632"/>
                    </a:ext>
                  </a:extLst>
                </a:gridCol>
                <a:gridCol w="2801079">
                  <a:extLst>
                    <a:ext uri="{9D8B030D-6E8A-4147-A177-3AD203B41FA5}">
                      <a16:colId xmlns:a16="http://schemas.microsoft.com/office/drawing/2014/main" val="3125642310"/>
                    </a:ext>
                  </a:extLst>
                </a:gridCol>
                <a:gridCol w="2801079">
                  <a:extLst>
                    <a:ext uri="{9D8B030D-6E8A-4147-A177-3AD203B41FA5}">
                      <a16:colId xmlns:a16="http://schemas.microsoft.com/office/drawing/2014/main" val="1372114456"/>
                    </a:ext>
                  </a:extLst>
                </a:gridCol>
              </a:tblGrid>
              <a:tr h="370840">
                <a:tc>
                  <a:txBody>
                    <a:bodyPr/>
                    <a:lstStyle/>
                    <a:p>
                      <a:pPr algn="l"/>
                      <a:r>
                        <a:rPr lang="es-CO" sz="1400">
                          <a:latin typeface="Poppins" panose="00000500000000000000" pitchFamily="2" charset="0"/>
                          <a:cs typeface="Poppins" panose="00000500000000000000" pitchFamily="2" charset="0"/>
                        </a:rPr>
                        <a:t>MATRIZ DE CONFUSIÓN</a:t>
                      </a:r>
                    </a:p>
                  </a:txBody>
                  <a:tcPr/>
                </a:tc>
                <a:tc>
                  <a:txBody>
                    <a:bodyPr/>
                    <a:lstStyle/>
                    <a:p>
                      <a:pPr algn="ctr"/>
                      <a:r>
                        <a:rPr lang="es-CO" sz="1400">
                          <a:latin typeface="Poppins" panose="00000500000000000000" pitchFamily="2" charset="0"/>
                          <a:cs typeface="Poppins" panose="00000500000000000000" pitchFamily="2" charset="0"/>
                        </a:rPr>
                        <a:t>REGRESIÓN LOGÍSTICA</a:t>
                      </a:r>
                    </a:p>
                  </a:txBody>
                  <a:tcPr/>
                </a:tc>
                <a:tc>
                  <a:txBody>
                    <a:bodyPr/>
                    <a:lstStyle/>
                    <a:p>
                      <a:pPr algn="ctr"/>
                      <a:r>
                        <a:rPr lang="es-CO" sz="1400">
                          <a:latin typeface="Poppins" panose="00000500000000000000" pitchFamily="2" charset="0"/>
                          <a:cs typeface="Poppins" panose="00000500000000000000" pitchFamily="2" charset="0"/>
                        </a:rPr>
                        <a:t>RANDOM FOREST</a:t>
                      </a:r>
                    </a:p>
                  </a:txBody>
                  <a:tcPr/>
                </a:tc>
                <a:tc>
                  <a:txBody>
                    <a:bodyPr/>
                    <a:lstStyle/>
                    <a:p>
                      <a:pPr algn="ctr"/>
                      <a:r>
                        <a:rPr lang="es-CO" sz="1400">
                          <a:latin typeface="Poppins" panose="00000500000000000000" pitchFamily="2" charset="0"/>
                          <a:cs typeface="Poppins" panose="00000500000000000000" pitchFamily="2" charset="0"/>
                        </a:rPr>
                        <a:t>SVM</a:t>
                      </a:r>
                    </a:p>
                  </a:txBody>
                  <a:tcPr/>
                </a:tc>
                <a:extLst>
                  <a:ext uri="{0D108BD9-81ED-4DB2-BD59-A6C34878D82A}">
                    <a16:rowId xmlns:a16="http://schemas.microsoft.com/office/drawing/2014/main" val="298494205"/>
                  </a:ext>
                </a:extLst>
              </a:tr>
              <a:tr h="370840">
                <a:tc>
                  <a:txBody>
                    <a:bodyPr/>
                    <a:lstStyle/>
                    <a:p>
                      <a:pPr algn="l"/>
                      <a:r>
                        <a:rPr lang="es-CO" sz="1400">
                          <a:latin typeface="Poppins" panose="00000500000000000000" pitchFamily="2" charset="0"/>
                          <a:cs typeface="Poppins" panose="00000500000000000000" pitchFamily="2" charset="0"/>
                        </a:rPr>
                        <a:t>Verdaderos Negativos</a:t>
                      </a:r>
                    </a:p>
                  </a:txBody>
                  <a:tcPr/>
                </a:tc>
                <a:tc>
                  <a:txBody>
                    <a:bodyPr/>
                    <a:lstStyle/>
                    <a:p>
                      <a:pPr algn="ctr"/>
                      <a:r>
                        <a:rPr lang="es-CO" sz="1400">
                          <a:latin typeface="Poppins" panose="00000500000000000000" pitchFamily="2" charset="0"/>
                          <a:cs typeface="Poppins" panose="00000500000000000000" pitchFamily="2" charset="0"/>
                        </a:rPr>
                        <a:t>563</a:t>
                      </a:r>
                    </a:p>
                  </a:txBody>
                  <a:tcPr/>
                </a:tc>
                <a:tc>
                  <a:txBody>
                    <a:bodyPr/>
                    <a:lstStyle/>
                    <a:p>
                      <a:pPr algn="ctr"/>
                      <a:r>
                        <a:rPr lang="es-CO" sz="1400">
                          <a:latin typeface="Poppins" panose="00000500000000000000" pitchFamily="2" charset="0"/>
                          <a:cs typeface="Poppins" panose="00000500000000000000" pitchFamily="2" charset="0"/>
                        </a:rPr>
                        <a:t>588</a:t>
                      </a:r>
                    </a:p>
                  </a:txBody>
                  <a:tcPr/>
                </a:tc>
                <a:tc>
                  <a:txBody>
                    <a:bodyPr/>
                    <a:lstStyle/>
                    <a:p>
                      <a:pPr algn="ctr"/>
                      <a:r>
                        <a:rPr lang="es-CO" sz="1400">
                          <a:latin typeface="Poppins" panose="00000500000000000000" pitchFamily="2" charset="0"/>
                          <a:cs typeface="Poppins" panose="00000500000000000000" pitchFamily="2" charset="0"/>
                        </a:rPr>
                        <a:t>541</a:t>
                      </a:r>
                    </a:p>
                  </a:txBody>
                  <a:tcPr/>
                </a:tc>
                <a:extLst>
                  <a:ext uri="{0D108BD9-81ED-4DB2-BD59-A6C34878D82A}">
                    <a16:rowId xmlns:a16="http://schemas.microsoft.com/office/drawing/2014/main" val="957177251"/>
                  </a:ext>
                </a:extLst>
              </a:tr>
              <a:tr h="370840">
                <a:tc>
                  <a:txBody>
                    <a:bodyPr/>
                    <a:lstStyle/>
                    <a:p>
                      <a:pPr algn="l"/>
                      <a:r>
                        <a:rPr lang="es-CO" sz="1400">
                          <a:latin typeface="Poppins" panose="00000500000000000000" pitchFamily="2" charset="0"/>
                          <a:cs typeface="Poppins" panose="00000500000000000000" pitchFamily="2" charset="0"/>
                        </a:rPr>
                        <a:t>Falsos Positivos</a:t>
                      </a:r>
                    </a:p>
                  </a:txBody>
                  <a:tcPr/>
                </a:tc>
                <a:tc>
                  <a:txBody>
                    <a:bodyPr/>
                    <a:lstStyle/>
                    <a:p>
                      <a:pPr algn="ctr"/>
                      <a:r>
                        <a:rPr lang="es-CO" sz="1400">
                          <a:latin typeface="Poppins" panose="00000500000000000000" pitchFamily="2" charset="0"/>
                          <a:cs typeface="Poppins" panose="00000500000000000000" pitchFamily="2" charset="0"/>
                        </a:rPr>
                        <a:t>216</a:t>
                      </a:r>
                    </a:p>
                  </a:txBody>
                  <a:tcPr/>
                </a:tc>
                <a:tc>
                  <a:txBody>
                    <a:bodyPr/>
                    <a:lstStyle/>
                    <a:p>
                      <a:pPr algn="ctr"/>
                      <a:r>
                        <a:rPr lang="es-CO" sz="1400">
                          <a:latin typeface="Poppins" panose="00000500000000000000" pitchFamily="2" charset="0"/>
                          <a:cs typeface="Poppins" panose="00000500000000000000" pitchFamily="2" charset="0"/>
                        </a:rPr>
                        <a:t>191</a:t>
                      </a:r>
                    </a:p>
                  </a:txBody>
                  <a:tcPr/>
                </a:tc>
                <a:tc>
                  <a:txBody>
                    <a:bodyPr/>
                    <a:lstStyle/>
                    <a:p>
                      <a:pPr algn="ctr"/>
                      <a:r>
                        <a:rPr lang="es-CO" sz="1400">
                          <a:latin typeface="Poppins" panose="00000500000000000000" pitchFamily="2" charset="0"/>
                          <a:cs typeface="Poppins" panose="00000500000000000000" pitchFamily="2" charset="0"/>
                        </a:rPr>
                        <a:t>238</a:t>
                      </a:r>
                    </a:p>
                  </a:txBody>
                  <a:tcPr/>
                </a:tc>
                <a:extLst>
                  <a:ext uri="{0D108BD9-81ED-4DB2-BD59-A6C34878D82A}">
                    <a16:rowId xmlns:a16="http://schemas.microsoft.com/office/drawing/2014/main" val="1641698874"/>
                  </a:ext>
                </a:extLst>
              </a:tr>
              <a:tr h="370840">
                <a:tc>
                  <a:txBody>
                    <a:bodyPr/>
                    <a:lstStyle/>
                    <a:p>
                      <a:pPr algn="l"/>
                      <a:r>
                        <a:rPr lang="es-CO" sz="1400">
                          <a:latin typeface="Poppins" panose="00000500000000000000" pitchFamily="2" charset="0"/>
                          <a:cs typeface="Poppins" panose="00000500000000000000" pitchFamily="2" charset="0"/>
                        </a:rPr>
                        <a:t>Falsos Negativos</a:t>
                      </a:r>
                    </a:p>
                  </a:txBody>
                  <a:tcPr/>
                </a:tc>
                <a:tc>
                  <a:txBody>
                    <a:bodyPr/>
                    <a:lstStyle/>
                    <a:p>
                      <a:pPr algn="ctr"/>
                      <a:r>
                        <a:rPr lang="es-CO" sz="1400">
                          <a:latin typeface="Poppins" panose="00000500000000000000" pitchFamily="2" charset="0"/>
                          <a:cs typeface="Poppins" panose="00000500000000000000" pitchFamily="2" charset="0"/>
                        </a:rPr>
                        <a:t>153</a:t>
                      </a:r>
                    </a:p>
                  </a:txBody>
                  <a:tcPr/>
                </a:tc>
                <a:tc>
                  <a:txBody>
                    <a:bodyPr/>
                    <a:lstStyle/>
                    <a:p>
                      <a:pPr algn="ctr"/>
                      <a:r>
                        <a:rPr lang="es-CO" sz="1400">
                          <a:latin typeface="Poppins" panose="00000500000000000000" pitchFamily="2" charset="0"/>
                          <a:cs typeface="Poppins" panose="00000500000000000000" pitchFamily="2" charset="0"/>
                        </a:rPr>
                        <a:t>215</a:t>
                      </a:r>
                    </a:p>
                  </a:txBody>
                  <a:tcPr/>
                </a:tc>
                <a:tc>
                  <a:txBody>
                    <a:bodyPr/>
                    <a:lstStyle/>
                    <a:p>
                      <a:pPr algn="ctr"/>
                      <a:r>
                        <a:rPr lang="es-CO" sz="1400">
                          <a:latin typeface="Poppins" panose="00000500000000000000" pitchFamily="2" charset="0"/>
                          <a:cs typeface="Poppins" panose="00000500000000000000" pitchFamily="2" charset="0"/>
                        </a:rPr>
                        <a:t>159</a:t>
                      </a:r>
                    </a:p>
                  </a:txBody>
                  <a:tcPr/>
                </a:tc>
                <a:extLst>
                  <a:ext uri="{0D108BD9-81ED-4DB2-BD59-A6C34878D82A}">
                    <a16:rowId xmlns:a16="http://schemas.microsoft.com/office/drawing/2014/main" val="116652355"/>
                  </a:ext>
                </a:extLst>
              </a:tr>
              <a:tr h="370840">
                <a:tc>
                  <a:txBody>
                    <a:bodyPr/>
                    <a:lstStyle/>
                    <a:p>
                      <a:pPr algn="l"/>
                      <a:r>
                        <a:rPr lang="es-CO" sz="1400">
                          <a:latin typeface="Poppins" panose="00000500000000000000" pitchFamily="2" charset="0"/>
                          <a:cs typeface="Poppins" panose="00000500000000000000" pitchFamily="2" charset="0"/>
                        </a:rPr>
                        <a:t>Verdaderos Negativos</a:t>
                      </a:r>
                    </a:p>
                  </a:txBody>
                  <a:tcPr/>
                </a:tc>
                <a:tc>
                  <a:txBody>
                    <a:bodyPr/>
                    <a:lstStyle/>
                    <a:p>
                      <a:pPr algn="ctr"/>
                      <a:r>
                        <a:rPr lang="es-CO" sz="1400">
                          <a:latin typeface="Poppins" panose="00000500000000000000" pitchFamily="2" charset="0"/>
                          <a:cs typeface="Poppins" panose="00000500000000000000" pitchFamily="2" charset="0"/>
                        </a:rPr>
                        <a:t>726</a:t>
                      </a:r>
                    </a:p>
                  </a:txBody>
                  <a:tcPr/>
                </a:tc>
                <a:tc>
                  <a:txBody>
                    <a:bodyPr/>
                    <a:lstStyle/>
                    <a:p>
                      <a:pPr algn="ctr"/>
                      <a:r>
                        <a:rPr lang="es-CO" sz="1400">
                          <a:latin typeface="Poppins" panose="00000500000000000000" pitchFamily="2" charset="0"/>
                          <a:cs typeface="Poppins" panose="00000500000000000000" pitchFamily="2" charset="0"/>
                        </a:rPr>
                        <a:t>664</a:t>
                      </a:r>
                    </a:p>
                  </a:txBody>
                  <a:tcPr/>
                </a:tc>
                <a:tc>
                  <a:txBody>
                    <a:bodyPr/>
                    <a:lstStyle/>
                    <a:p>
                      <a:pPr algn="ctr"/>
                      <a:r>
                        <a:rPr lang="es-CO" sz="1400">
                          <a:latin typeface="Poppins" panose="00000500000000000000" pitchFamily="2" charset="0"/>
                          <a:cs typeface="Poppins" panose="00000500000000000000" pitchFamily="2" charset="0"/>
                        </a:rPr>
                        <a:t>720</a:t>
                      </a:r>
                    </a:p>
                  </a:txBody>
                  <a:tcPr/>
                </a:tc>
                <a:extLst>
                  <a:ext uri="{0D108BD9-81ED-4DB2-BD59-A6C34878D82A}">
                    <a16:rowId xmlns:a16="http://schemas.microsoft.com/office/drawing/2014/main" val="3137023712"/>
                  </a:ext>
                </a:extLst>
              </a:tr>
            </a:tbl>
          </a:graphicData>
        </a:graphic>
      </p:graphicFrame>
      <p:graphicFrame>
        <p:nvGraphicFramePr>
          <p:cNvPr id="7" name="Tabla 6">
            <a:extLst>
              <a:ext uri="{FF2B5EF4-FFF2-40B4-BE49-F238E27FC236}">
                <a16:creationId xmlns:a16="http://schemas.microsoft.com/office/drawing/2014/main" id="{AA25DFDF-A42C-4000-CE96-8F36A3E0F7A6}"/>
              </a:ext>
            </a:extLst>
          </p:cNvPr>
          <p:cNvGraphicFramePr>
            <a:graphicFrameLocks noGrp="1"/>
          </p:cNvGraphicFramePr>
          <p:nvPr>
            <p:extLst>
              <p:ext uri="{D42A27DB-BD31-4B8C-83A1-F6EECF244321}">
                <p14:modId xmlns:p14="http://schemas.microsoft.com/office/powerpoint/2010/main" val="3344410553"/>
              </p:ext>
            </p:extLst>
          </p:nvPr>
        </p:nvGraphicFramePr>
        <p:xfrm>
          <a:off x="458032" y="3261645"/>
          <a:ext cx="11204316" cy="2225040"/>
        </p:xfrm>
        <a:graphic>
          <a:graphicData uri="http://schemas.openxmlformats.org/drawingml/2006/table">
            <a:tbl>
              <a:tblPr firstRow="1" bandRow="1">
                <a:tableStyleId>{5C22544A-7EE6-4342-B048-85BDC9FD1C3A}</a:tableStyleId>
              </a:tblPr>
              <a:tblGrid>
                <a:gridCol w="2801079">
                  <a:extLst>
                    <a:ext uri="{9D8B030D-6E8A-4147-A177-3AD203B41FA5}">
                      <a16:colId xmlns:a16="http://schemas.microsoft.com/office/drawing/2014/main" val="2639240823"/>
                    </a:ext>
                  </a:extLst>
                </a:gridCol>
                <a:gridCol w="2801079">
                  <a:extLst>
                    <a:ext uri="{9D8B030D-6E8A-4147-A177-3AD203B41FA5}">
                      <a16:colId xmlns:a16="http://schemas.microsoft.com/office/drawing/2014/main" val="2406682632"/>
                    </a:ext>
                  </a:extLst>
                </a:gridCol>
                <a:gridCol w="2801079">
                  <a:extLst>
                    <a:ext uri="{9D8B030D-6E8A-4147-A177-3AD203B41FA5}">
                      <a16:colId xmlns:a16="http://schemas.microsoft.com/office/drawing/2014/main" val="3125642310"/>
                    </a:ext>
                  </a:extLst>
                </a:gridCol>
                <a:gridCol w="2801079">
                  <a:extLst>
                    <a:ext uri="{9D8B030D-6E8A-4147-A177-3AD203B41FA5}">
                      <a16:colId xmlns:a16="http://schemas.microsoft.com/office/drawing/2014/main" val="1372114456"/>
                    </a:ext>
                  </a:extLst>
                </a:gridCol>
              </a:tblGrid>
              <a:tr h="370840">
                <a:tc>
                  <a:txBody>
                    <a:bodyPr/>
                    <a:lstStyle/>
                    <a:p>
                      <a:pPr algn="l"/>
                      <a:r>
                        <a:rPr lang="es-CO" sz="1400">
                          <a:latin typeface="Poppins" panose="00000500000000000000" pitchFamily="2" charset="0"/>
                          <a:cs typeface="Poppins" panose="00000500000000000000" pitchFamily="2" charset="0"/>
                        </a:rPr>
                        <a:t>MÉTRICAS RENDIMIENTO</a:t>
                      </a:r>
                    </a:p>
                  </a:txBody>
                  <a:tcPr/>
                </a:tc>
                <a:tc>
                  <a:txBody>
                    <a:bodyPr/>
                    <a:lstStyle/>
                    <a:p>
                      <a:pPr algn="ctr"/>
                      <a:r>
                        <a:rPr lang="es-CO" sz="1400">
                          <a:latin typeface="Poppins" panose="00000500000000000000" pitchFamily="2" charset="0"/>
                          <a:cs typeface="Poppins" panose="00000500000000000000" pitchFamily="2" charset="0"/>
                        </a:rPr>
                        <a:t>REGRESIÓN LOGÍSTICA</a:t>
                      </a:r>
                    </a:p>
                  </a:txBody>
                  <a:tcPr/>
                </a:tc>
                <a:tc>
                  <a:txBody>
                    <a:bodyPr/>
                    <a:lstStyle/>
                    <a:p>
                      <a:pPr algn="ctr"/>
                      <a:r>
                        <a:rPr lang="es-CO" sz="1400">
                          <a:latin typeface="Poppins" panose="00000500000000000000" pitchFamily="2" charset="0"/>
                          <a:cs typeface="Poppins" panose="00000500000000000000" pitchFamily="2" charset="0"/>
                        </a:rPr>
                        <a:t>RANDOM FOREST</a:t>
                      </a:r>
                    </a:p>
                  </a:txBody>
                  <a:tcPr/>
                </a:tc>
                <a:tc>
                  <a:txBody>
                    <a:bodyPr/>
                    <a:lstStyle/>
                    <a:p>
                      <a:pPr algn="ctr"/>
                      <a:r>
                        <a:rPr lang="es-CO" sz="1400">
                          <a:latin typeface="Poppins" panose="00000500000000000000" pitchFamily="2" charset="0"/>
                          <a:cs typeface="Poppins" panose="00000500000000000000" pitchFamily="2" charset="0"/>
                        </a:rPr>
                        <a:t>SVM</a:t>
                      </a:r>
                    </a:p>
                  </a:txBody>
                  <a:tcPr/>
                </a:tc>
                <a:extLst>
                  <a:ext uri="{0D108BD9-81ED-4DB2-BD59-A6C34878D82A}">
                    <a16:rowId xmlns:a16="http://schemas.microsoft.com/office/drawing/2014/main" val="298494205"/>
                  </a:ext>
                </a:extLst>
              </a:tr>
              <a:tr h="370840">
                <a:tc>
                  <a:txBody>
                    <a:bodyPr/>
                    <a:lstStyle/>
                    <a:p>
                      <a:pPr algn="l"/>
                      <a:r>
                        <a:rPr lang="es-CO" sz="1400">
                          <a:latin typeface="Poppins" panose="00000500000000000000" pitchFamily="2" charset="0"/>
                          <a:cs typeface="Poppins" panose="00000500000000000000" pitchFamily="2" charset="0"/>
                        </a:rPr>
                        <a:t>Precisión</a:t>
                      </a:r>
                    </a:p>
                  </a:txBody>
                  <a:tcPr/>
                </a:tc>
                <a:tc>
                  <a:txBody>
                    <a:bodyPr/>
                    <a:lstStyle/>
                    <a:p>
                      <a:pPr algn="ctr"/>
                      <a:r>
                        <a:rPr lang="es-CO" sz="1400">
                          <a:latin typeface="Poppins" panose="00000500000000000000" pitchFamily="2" charset="0"/>
                          <a:cs typeface="Poppins" panose="00000500000000000000" pitchFamily="2" charset="0"/>
                        </a:rPr>
                        <a:t>0,77</a:t>
                      </a:r>
                    </a:p>
                  </a:txBody>
                  <a:tcPr/>
                </a:tc>
                <a:tc>
                  <a:txBody>
                    <a:bodyPr/>
                    <a:lstStyle/>
                    <a:p>
                      <a:pPr algn="ctr"/>
                      <a:r>
                        <a:rPr lang="es-CO" sz="1400">
                          <a:latin typeface="Poppins" panose="00000500000000000000" pitchFamily="2" charset="0"/>
                          <a:cs typeface="Poppins" panose="00000500000000000000" pitchFamily="2" charset="0"/>
                        </a:rPr>
                        <a:t>0,78</a:t>
                      </a:r>
                    </a:p>
                  </a:txBody>
                  <a:tcPr/>
                </a:tc>
                <a:tc>
                  <a:txBody>
                    <a:bodyPr/>
                    <a:lstStyle/>
                    <a:p>
                      <a:pPr algn="ctr"/>
                      <a:r>
                        <a:rPr lang="es-CO" sz="1400">
                          <a:latin typeface="Poppins" panose="00000500000000000000" pitchFamily="2" charset="0"/>
                          <a:cs typeface="Poppins" panose="00000500000000000000" pitchFamily="2" charset="0"/>
                        </a:rPr>
                        <a:t>0,75</a:t>
                      </a:r>
                    </a:p>
                  </a:txBody>
                  <a:tcPr/>
                </a:tc>
                <a:extLst>
                  <a:ext uri="{0D108BD9-81ED-4DB2-BD59-A6C34878D82A}">
                    <a16:rowId xmlns:a16="http://schemas.microsoft.com/office/drawing/2014/main" val="957177251"/>
                  </a:ext>
                </a:extLst>
              </a:tr>
              <a:tr h="370840">
                <a:tc>
                  <a:txBody>
                    <a:bodyPr/>
                    <a:lstStyle/>
                    <a:p>
                      <a:pPr algn="l"/>
                      <a:r>
                        <a:rPr lang="es-CO" sz="1400">
                          <a:latin typeface="Poppins" panose="00000500000000000000" pitchFamily="2" charset="0"/>
                          <a:cs typeface="Poppins" panose="00000500000000000000" pitchFamily="2" charset="0"/>
                        </a:rPr>
                        <a:t>Sensibilidad</a:t>
                      </a:r>
                    </a:p>
                  </a:txBody>
                  <a:tcPr/>
                </a:tc>
                <a:tc>
                  <a:txBody>
                    <a:bodyPr/>
                    <a:lstStyle/>
                    <a:p>
                      <a:pPr algn="ctr"/>
                      <a:r>
                        <a:rPr lang="es-CO" sz="1400">
                          <a:latin typeface="Poppins" panose="00000500000000000000" pitchFamily="2" charset="0"/>
                          <a:cs typeface="Poppins" panose="00000500000000000000" pitchFamily="2" charset="0"/>
                        </a:rPr>
                        <a:t>0,83</a:t>
                      </a:r>
                    </a:p>
                  </a:txBody>
                  <a:tcPr/>
                </a:tc>
                <a:tc>
                  <a:txBody>
                    <a:bodyPr/>
                    <a:lstStyle/>
                    <a:p>
                      <a:pPr algn="ctr"/>
                      <a:r>
                        <a:rPr lang="es-CO" sz="1400">
                          <a:latin typeface="Poppins" panose="00000500000000000000" pitchFamily="2" charset="0"/>
                          <a:cs typeface="Poppins" panose="00000500000000000000" pitchFamily="2" charset="0"/>
                        </a:rPr>
                        <a:t>0,84</a:t>
                      </a:r>
                    </a:p>
                  </a:txBody>
                  <a:tcPr/>
                </a:tc>
                <a:tc>
                  <a:txBody>
                    <a:bodyPr/>
                    <a:lstStyle/>
                    <a:p>
                      <a:pPr algn="ctr"/>
                      <a:r>
                        <a:rPr lang="es-CO" sz="1400">
                          <a:latin typeface="Poppins" panose="00000500000000000000" pitchFamily="2" charset="0"/>
                          <a:cs typeface="Poppins" panose="00000500000000000000" pitchFamily="2" charset="0"/>
                        </a:rPr>
                        <a:t>0,82</a:t>
                      </a:r>
                    </a:p>
                  </a:txBody>
                  <a:tcPr/>
                </a:tc>
                <a:extLst>
                  <a:ext uri="{0D108BD9-81ED-4DB2-BD59-A6C34878D82A}">
                    <a16:rowId xmlns:a16="http://schemas.microsoft.com/office/drawing/2014/main" val="1641698874"/>
                  </a:ext>
                </a:extLst>
              </a:tr>
              <a:tr h="370840">
                <a:tc>
                  <a:txBody>
                    <a:bodyPr/>
                    <a:lstStyle/>
                    <a:p>
                      <a:pPr algn="l"/>
                      <a:r>
                        <a:rPr lang="es-CO" sz="1400">
                          <a:latin typeface="Poppins" panose="00000500000000000000" pitchFamily="2" charset="0"/>
                          <a:cs typeface="Poppins" panose="00000500000000000000" pitchFamily="2" charset="0"/>
                        </a:rPr>
                        <a:t>Especificidad</a:t>
                      </a:r>
                    </a:p>
                  </a:txBody>
                  <a:tcPr/>
                </a:tc>
                <a:tc>
                  <a:txBody>
                    <a:bodyPr/>
                    <a:lstStyle/>
                    <a:p>
                      <a:pPr algn="ctr"/>
                      <a:r>
                        <a:rPr lang="es-CO" sz="1400">
                          <a:latin typeface="Poppins" panose="00000500000000000000" pitchFamily="2" charset="0"/>
                          <a:cs typeface="Poppins" panose="00000500000000000000" pitchFamily="2" charset="0"/>
                        </a:rPr>
                        <a:t>0,72</a:t>
                      </a:r>
                    </a:p>
                  </a:txBody>
                  <a:tcPr/>
                </a:tc>
                <a:tc>
                  <a:txBody>
                    <a:bodyPr/>
                    <a:lstStyle/>
                    <a:p>
                      <a:pPr algn="ctr"/>
                      <a:r>
                        <a:rPr lang="es-CO" sz="1400">
                          <a:latin typeface="Poppins" panose="00000500000000000000" pitchFamily="2" charset="0"/>
                          <a:cs typeface="Poppins" panose="00000500000000000000" pitchFamily="2" charset="0"/>
                        </a:rPr>
                        <a:t>0,75</a:t>
                      </a:r>
                    </a:p>
                  </a:txBody>
                  <a:tcPr/>
                </a:tc>
                <a:tc>
                  <a:txBody>
                    <a:bodyPr/>
                    <a:lstStyle/>
                    <a:p>
                      <a:pPr algn="ctr"/>
                      <a:r>
                        <a:rPr lang="es-CO" sz="1400">
                          <a:latin typeface="Poppins" panose="00000500000000000000" pitchFamily="2" charset="0"/>
                          <a:cs typeface="Poppins" panose="00000500000000000000" pitchFamily="2" charset="0"/>
                        </a:rPr>
                        <a:t>0,69</a:t>
                      </a:r>
                    </a:p>
                  </a:txBody>
                  <a:tcPr/>
                </a:tc>
                <a:extLst>
                  <a:ext uri="{0D108BD9-81ED-4DB2-BD59-A6C34878D82A}">
                    <a16:rowId xmlns:a16="http://schemas.microsoft.com/office/drawing/2014/main" val="116652355"/>
                  </a:ext>
                </a:extLst>
              </a:tr>
              <a:tr h="370840">
                <a:tc>
                  <a:txBody>
                    <a:bodyPr/>
                    <a:lstStyle/>
                    <a:p>
                      <a:pPr algn="l"/>
                      <a:r>
                        <a:rPr lang="es-CO" sz="1400">
                          <a:latin typeface="Poppins" panose="00000500000000000000" pitchFamily="2" charset="0"/>
                          <a:cs typeface="Poppins" panose="00000500000000000000" pitchFamily="2" charset="0"/>
                        </a:rPr>
                        <a:t>Valor Predictivo Negativo</a:t>
                      </a:r>
                    </a:p>
                  </a:txBody>
                  <a:tcPr/>
                </a:tc>
                <a:tc>
                  <a:txBody>
                    <a:bodyPr/>
                    <a:lstStyle/>
                    <a:p>
                      <a:pPr algn="ctr"/>
                      <a:r>
                        <a:rPr lang="es-CO" sz="1400">
                          <a:latin typeface="Poppins" panose="00000500000000000000" pitchFamily="2" charset="0"/>
                          <a:cs typeface="Poppins" panose="00000500000000000000" pitchFamily="2" charset="0"/>
                        </a:rPr>
                        <a:t>0,79</a:t>
                      </a:r>
                    </a:p>
                  </a:txBody>
                  <a:tcPr/>
                </a:tc>
                <a:tc>
                  <a:txBody>
                    <a:bodyPr/>
                    <a:lstStyle/>
                    <a:p>
                      <a:pPr algn="ctr"/>
                      <a:r>
                        <a:rPr lang="es-CO" sz="1400">
                          <a:latin typeface="Poppins" panose="00000500000000000000" pitchFamily="2" charset="0"/>
                          <a:cs typeface="Poppins" panose="00000500000000000000" pitchFamily="2" charset="0"/>
                        </a:rPr>
                        <a:t>0,73</a:t>
                      </a:r>
                    </a:p>
                  </a:txBody>
                  <a:tcPr/>
                </a:tc>
                <a:tc>
                  <a:txBody>
                    <a:bodyPr/>
                    <a:lstStyle/>
                    <a:p>
                      <a:pPr algn="ctr"/>
                      <a:r>
                        <a:rPr lang="es-CO" sz="1400">
                          <a:latin typeface="Poppins" panose="00000500000000000000" pitchFamily="2" charset="0"/>
                          <a:cs typeface="Poppins" panose="00000500000000000000" pitchFamily="2" charset="0"/>
                        </a:rPr>
                        <a:t>0,77</a:t>
                      </a:r>
                    </a:p>
                  </a:txBody>
                  <a:tcPr/>
                </a:tc>
                <a:extLst>
                  <a:ext uri="{0D108BD9-81ED-4DB2-BD59-A6C34878D82A}">
                    <a16:rowId xmlns:a16="http://schemas.microsoft.com/office/drawing/2014/main" val="3137023712"/>
                  </a:ext>
                </a:extLst>
              </a:tr>
              <a:tr h="370840">
                <a:tc>
                  <a:txBody>
                    <a:bodyPr/>
                    <a:lstStyle/>
                    <a:p>
                      <a:pPr algn="l"/>
                      <a:r>
                        <a:rPr lang="es-CO" sz="1400">
                          <a:latin typeface="Poppins" panose="00000500000000000000" pitchFamily="2" charset="0"/>
                          <a:cs typeface="Poppins" panose="00000500000000000000" pitchFamily="2" charset="0"/>
                        </a:rPr>
                        <a:t>F1 Score</a:t>
                      </a:r>
                    </a:p>
                  </a:txBody>
                  <a:tcPr/>
                </a:tc>
                <a:tc>
                  <a:txBody>
                    <a:bodyPr/>
                    <a:lstStyle/>
                    <a:p>
                      <a:pPr algn="ctr"/>
                      <a:r>
                        <a:rPr lang="es-CO" sz="1400">
                          <a:latin typeface="Poppins" panose="00000500000000000000" pitchFamily="2" charset="0"/>
                          <a:cs typeface="Poppins" panose="00000500000000000000" pitchFamily="2" charset="0"/>
                        </a:rPr>
                        <a:t>0,80</a:t>
                      </a:r>
                    </a:p>
                  </a:txBody>
                  <a:tcPr/>
                </a:tc>
                <a:tc>
                  <a:txBody>
                    <a:bodyPr/>
                    <a:lstStyle/>
                    <a:p>
                      <a:pPr algn="ctr"/>
                      <a:r>
                        <a:rPr lang="es-CO" sz="1400">
                          <a:latin typeface="Poppins" panose="00000500000000000000" pitchFamily="2" charset="0"/>
                          <a:cs typeface="Poppins" panose="00000500000000000000" pitchFamily="2" charset="0"/>
                        </a:rPr>
                        <a:t>0,77</a:t>
                      </a:r>
                    </a:p>
                  </a:txBody>
                  <a:tcPr/>
                </a:tc>
                <a:tc>
                  <a:txBody>
                    <a:bodyPr/>
                    <a:lstStyle/>
                    <a:p>
                      <a:pPr algn="ctr"/>
                      <a:r>
                        <a:rPr lang="es-CO" sz="1400">
                          <a:latin typeface="Poppins" panose="00000500000000000000" pitchFamily="2" charset="0"/>
                          <a:cs typeface="Poppins" panose="00000500000000000000" pitchFamily="2" charset="0"/>
                        </a:rPr>
                        <a:t>0,78</a:t>
                      </a:r>
                    </a:p>
                  </a:txBody>
                  <a:tcPr/>
                </a:tc>
                <a:extLst>
                  <a:ext uri="{0D108BD9-81ED-4DB2-BD59-A6C34878D82A}">
                    <a16:rowId xmlns:a16="http://schemas.microsoft.com/office/drawing/2014/main" val="1533799842"/>
                  </a:ext>
                </a:extLst>
              </a:tr>
            </a:tbl>
          </a:graphicData>
        </a:graphic>
      </p:graphicFrame>
      <p:sp>
        <p:nvSpPr>
          <p:cNvPr id="11" name="Google Shape;671;p110">
            <a:extLst>
              <a:ext uri="{FF2B5EF4-FFF2-40B4-BE49-F238E27FC236}">
                <a16:creationId xmlns:a16="http://schemas.microsoft.com/office/drawing/2014/main" id="{139C6FC4-CA0A-6CB2-D9DC-0DC63B43620E}"/>
              </a:ext>
            </a:extLst>
          </p:cNvPr>
          <p:cNvSpPr/>
          <p:nvPr/>
        </p:nvSpPr>
        <p:spPr>
          <a:xfrm>
            <a:off x="458032" y="507617"/>
            <a:ext cx="11204316" cy="388400"/>
          </a:xfrm>
          <a:prstGeom prst="rect">
            <a:avLst/>
          </a:prstGeom>
          <a:noFill/>
          <a:ln>
            <a:noFill/>
          </a:ln>
        </p:spPr>
        <p:txBody>
          <a:bodyPr spcFirstLastPara="1" wrap="square" lIns="121900" tIns="121900" rIns="121900" bIns="121900" anchor="ctr" anchorCtr="0">
            <a:noAutofit/>
          </a:bodyPr>
          <a:lstStyle/>
          <a:p>
            <a:pPr algn="ctr"/>
            <a:r>
              <a:rPr lang="es" sz="2667">
                <a:solidFill>
                  <a:srgbClr val="FB7909"/>
                </a:solidFill>
                <a:latin typeface="Poppins"/>
                <a:ea typeface="Poppins"/>
                <a:cs typeface="Poppins"/>
                <a:sym typeface="Poppins"/>
              </a:rPr>
              <a:t>Matrices de confusión y Métricas de rendimiento de los modelos</a:t>
            </a:r>
            <a:endParaRPr sz="2667">
              <a:solidFill>
                <a:srgbClr val="FB7909"/>
              </a:solidFill>
              <a:latin typeface="Poppins"/>
              <a:ea typeface="Poppins"/>
              <a:cs typeface="Poppins"/>
              <a:sym typeface="Poppins"/>
            </a:endParaRPr>
          </a:p>
        </p:txBody>
      </p:sp>
    </p:spTree>
    <p:extLst>
      <p:ext uri="{BB962C8B-B14F-4D97-AF65-F5344CB8AC3E}">
        <p14:creationId xmlns:p14="http://schemas.microsoft.com/office/powerpoint/2010/main" val="1651716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7"/>
        <p:cNvGrpSpPr/>
        <p:nvPr/>
      </p:nvGrpSpPr>
      <p:grpSpPr>
        <a:xfrm>
          <a:off x="0" y="0"/>
          <a:ext cx="0" cy="0"/>
          <a:chOff x="0" y="0"/>
          <a:chExt cx="0" cy="0"/>
        </a:xfrm>
      </p:grpSpPr>
      <p:pic>
        <p:nvPicPr>
          <p:cNvPr id="10" name="Gráfico 9" descr="Frubana">
            <a:extLst>
              <a:ext uri="{FF2B5EF4-FFF2-40B4-BE49-F238E27FC236}">
                <a16:creationId xmlns:a16="http://schemas.microsoft.com/office/drawing/2014/main" id="{84440817-81E7-F8F2-D740-FEE8E4F70E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6" y="6430433"/>
            <a:ext cx="1225434" cy="375356"/>
          </a:xfrm>
          <a:prstGeom prst="rect">
            <a:avLst/>
          </a:prstGeom>
        </p:spPr>
      </p:pic>
      <p:pic>
        <p:nvPicPr>
          <p:cNvPr id="12" name="Imagen 11" descr="Inicio">
            <a:extLst>
              <a:ext uri="{FF2B5EF4-FFF2-40B4-BE49-F238E27FC236}">
                <a16:creationId xmlns:a16="http://schemas.microsoft.com/office/drawing/2014/main" id="{1B9F7A33-3B89-0F98-B159-D1AEA60A89F0}"/>
              </a:ext>
            </a:extLst>
          </p:cNvPr>
          <p:cNvPicPr>
            <a:picLocks noChangeAspect="1"/>
          </p:cNvPicPr>
          <p:nvPr/>
        </p:nvPicPr>
        <p:blipFill rotWithShape="1">
          <a:blip r:embed="rId5"/>
          <a:srcRect l="123" t="618" r="44636" b="-370"/>
          <a:stretch/>
        </p:blipFill>
        <p:spPr>
          <a:xfrm>
            <a:off x="1467556" y="6152443"/>
            <a:ext cx="1227179" cy="749472"/>
          </a:xfrm>
          <a:prstGeom prst="rect">
            <a:avLst/>
          </a:prstGeom>
        </p:spPr>
      </p:pic>
      <p:sp>
        <p:nvSpPr>
          <p:cNvPr id="2" name="CuadroTexto 1">
            <a:extLst>
              <a:ext uri="{FF2B5EF4-FFF2-40B4-BE49-F238E27FC236}">
                <a16:creationId xmlns:a16="http://schemas.microsoft.com/office/drawing/2014/main" id="{DDD3B02B-D685-12F0-201D-900E864CDEEC}"/>
              </a:ext>
            </a:extLst>
          </p:cNvPr>
          <p:cNvSpPr txBox="1"/>
          <p:nvPr/>
        </p:nvSpPr>
        <p:spPr>
          <a:xfrm>
            <a:off x="464696" y="1439056"/>
            <a:ext cx="3552669" cy="4278094"/>
          </a:xfrm>
          <a:prstGeom prst="rect">
            <a:avLst/>
          </a:prstGeom>
          <a:noFill/>
        </p:spPr>
        <p:txBody>
          <a:bodyPr wrap="square" rtlCol="0">
            <a:spAutoFit/>
          </a:bodyPr>
          <a:lstStyle/>
          <a:p>
            <a:r>
              <a:rPr lang="es-CO" sz="1600">
                <a:effectLst/>
                <a:latin typeface="Poppins" panose="00000500000000000000" pitchFamily="2" charset="0"/>
                <a:ea typeface="Calibri" panose="020F0502020204030204" pitchFamily="34" charset="0"/>
                <a:cs typeface="Poppins" panose="00000500000000000000" pitchFamily="2" charset="0"/>
              </a:rPr>
              <a:t>El modelo Random Forest tiene un desempeño equilibrado con respecto a la precisión y el </a:t>
            </a:r>
            <a:r>
              <a:rPr lang="es-CO" sz="1600" err="1">
                <a:effectLst/>
                <a:latin typeface="Poppins" panose="00000500000000000000" pitchFamily="2" charset="0"/>
                <a:ea typeface="Calibri" panose="020F0502020204030204" pitchFamily="34" charset="0"/>
                <a:cs typeface="Poppins" panose="00000500000000000000" pitchFamily="2" charset="0"/>
              </a:rPr>
              <a:t>recall</a:t>
            </a:r>
            <a:r>
              <a:rPr lang="es-CO" sz="1600">
                <a:effectLst/>
                <a:latin typeface="Poppins" panose="00000500000000000000" pitchFamily="2" charset="0"/>
                <a:ea typeface="Calibri" panose="020F0502020204030204" pitchFamily="34" charset="0"/>
                <a:cs typeface="Poppins" panose="00000500000000000000" pitchFamily="2" charset="0"/>
              </a:rPr>
              <a:t>, con una ligera disminución en la sensibilidad en comparación con la regresión logística (basándonos en la matriz de confusión previa). La precisión es ligeramente mayor, pero esto se compensa con un menor </a:t>
            </a:r>
            <a:r>
              <a:rPr lang="es-CO" sz="1600" err="1">
                <a:effectLst/>
                <a:latin typeface="Poppins" panose="00000500000000000000" pitchFamily="2" charset="0"/>
                <a:ea typeface="Calibri" panose="020F0502020204030204" pitchFamily="34" charset="0"/>
                <a:cs typeface="Poppins" panose="00000500000000000000" pitchFamily="2" charset="0"/>
              </a:rPr>
              <a:t>recall</a:t>
            </a:r>
            <a:r>
              <a:rPr lang="es-CO" sz="1600">
                <a:effectLst/>
                <a:latin typeface="Poppins" panose="00000500000000000000" pitchFamily="2" charset="0"/>
                <a:ea typeface="Calibri" panose="020F0502020204030204" pitchFamily="34" charset="0"/>
                <a:cs typeface="Poppins" panose="00000500000000000000" pitchFamily="2" charset="0"/>
              </a:rPr>
              <a:t>. La especificidad y el NPV son comparables a la regresión logística, lo que indica que el modelo es relativamente bueno para identificar tanto los verdaderos positivos como los verdaderos negativos.</a:t>
            </a:r>
            <a:endParaRPr lang="es-CO" sz="1600">
              <a:latin typeface="Poppins" panose="00000500000000000000" pitchFamily="2" charset="0"/>
              <a:cs typeface="Poppins" panose="00000500000000000000" pitchFamily="2" charset="0"/>
            </a:endParaRPr>
          </a:p>
        </p:txBody>
      </p:sp>
      <p:pic>
        <p:nvPicPr>
          <p:cNvPr id="3" name="Imagen 2" descr="Uploaded image">
            <a:extLst>
              <a:ext uri="{FF2B5EF4-FFF2-40B4-BE49-F238E27FC236}">
                <a16:creationId xmlns:a16="http://schemas.microsoft.com/office/drawing/2014/main" id="{EA808FC0-6365-A959-BB48-BD992D5C29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7565" y="203657"/>
            <a:ext cx="7698323" cy="5948785"/>
          </a:xfrm>
          <a:prstGeom prst="rect">
            <a:avLst/>
          </a:prstGeom>
        </p:spPr>
      </p:pic>
      <p:sp>
        <p:nvSpPr>
          <p:cNvPr id="6" name="Google Shape;671;p110">
            <a:extLst>
              <a:ext uri="{FF2B5EF4-FFF2-40B4-BE49-F238E27FC236}">
                <a16:creationId xmlns:a16="http://schemas.microsoft.com/office/drawing/2014/main" id="{411A7261-BB6B-06E0-2D48-46219CC6BBBA}"/>
              </a:ext>
            </a:extLst>
          </p:cNvPr>
          <p:cNvSpPr/>
          <p:nvPr/>
        </p:nvSpPr>
        <p:spPr>
          <a:xfrm>
            <a:off x="458032" y="507617"/>
            <a:ext cx="3559333" cy="388400"/>
          </a:xfrm>
          <a:prstGeom prst="rect">
            <a:avLst/>
          </a:prstGeom>
          <a:noFill/>
          <a:ln>
            <a:noFill/>
          </a:ln>
        </p:spPr>
        <p:txBody>
          <a:bodyPr spcFirstLastPara="1" wrap="square" lIns="121900" tIns="121900" rIns="121900" bIns="121900" anchor="ctr" anchorCtr="0">
            <a:noAutofit/>
          </a:bodyPr>
          <a:lstStyle/>
          <a:p>
            <a:pPr algn="ctr"/>
            <a:r>
              <a:rPr lang="es" sz="2667">
                <a:solidFill>
                  <a:srgbClr val="FB7909"/>
                </a:solidFill>
                <a:latin typeface="Poppins"/>
                <a:ea typeface="Poppins"/>
                <a:cs typeface="Poppins"/>
                <a:sym typeface="Poppins"/>
              </a:rPr>
              <a:t>Curvas ROC</a:t>
            </a:r>
            <a:endParaRPr sz="2667">
              <a:solidFill>
                <a:srgbClr val="FB7909"/>
              </a:solidFill>
              <a:latin typeface="Poppins"/>
              <a:ea typeface="Poppins"/>
              <a:cs typeface="Poppins"/>
              <a:sym typeface="Poppins"/>
            </a:endParaRPr>
          </a:p>
        </p:txBody>
      </p:sp>
    </p:spTree>
    <p:extLst>
      <p:ext uri="{BB962C8B-B14F-4D97-AF65-F5344CB8AC3E}">
        <p14:creationId xmlns:p14="http://schemas.microsoft.com/office/powerpoint/2010/main" val="3457676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7"/>
        <p:cNvGrpSpPr/>
        <p:nvPr/>
      </p:nvGrpSpPr>
      <p:grpSpPr>
        <a:xfrm>
          <a:off x="0" y="0"/>
          <a:ext cx="0" cy="0"/>
          <a:chOff x="0" y="0"/>
          <a:chExt cx="0" cy="0"/>
        </a:xfrm>
      </p:grpSpPr>
      <p:pic>
        <p:nvPicPr>
          <p:cNvPr id="10" name="Gráfico 9" descr="Frubana">
            <a:extLst>
              <a:ext uri="{FF2B5EF4-FFF2-40B4-BE49-F238E27FC236}">
                <a16:creationId xmlns:a16="http://schemas.microsoft.com/office/drawing/2014/main" id="{84440817-81E7-F8F2-D740-FEE8E4F70E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6" y="6430433"/>
            <a:ext cx="1225434" cy="375356"/>
          </a:xfrm>
          <a:prstGeom prst="rect">
            <a:avLst/>
          </a:prstGeom>
        </p:spPr>
      </p:pic>
      <p:pic>
        <p:nvPicPr>
          <p:cNvPr id="12" name="Imagen 11" descr="Inicio">
            <a:extLst>
              <a:ext uri="{FF2B5EF4-FFF2-40B4-BE49-F238E27FC236}">
                <a16:creationId xmlns:a16="http://schemas.microsoft.com/office/drawing/2014/main" id="{1B9F7A33-3B89-0F98-B159-D1AEA60A89F0}"/>
              </a:ext>
            </a:extLst>
          </p:cNvPr>
          <p:cNvPicPr>
            <a:picLocks noChangeAspect="1"/>
          </p:cNvPicPr>
          <p:nvPr/>
        </p:nvPicPr>
        <p:blipFill rotWithShape="1">
          <a:blip r:embed="rId5"/>
          <a:srcRect l="123" t="618" r="44636" b="-370"/>
          <a:stretch/>
        </p:blipFill>
        <p:spPr>
          <a:xfrm>
            <a:off x="1467556" y="6152443"/>
            <a:ext cx="1227179" cy="749472"/>
          </a:xfrm>
          <a:prstGeom prst="rect">
            <a:avLst/>
          </a:prstGeom>
        </p:spPr>
      </p:pic>
      <p:sp>
        <p:nvSpPr>
          <p:cNvPr id="5" name="CuadroTexto 4">
            <a:extLst>
              <a:ext uri="{FF2B5EF4-FFF2-40B4-BE49-F238E27FC236}">
                <a16:creationId xmlns:a16="http://schemas.microsoft.com/office/drawing/2014/main" id="{11CC5DF7-72D3-4A72-439D-767D3ED522AF}"/>
              </a:ext>
            </a:extLst>
          </p:cNvPr>
          <p:cNvSpPr txBox="1"/>
          <p:nvPr/>
        </p:nvSpPr>
        <p:spPr>
          <a:xfrm>
            <a:off x="153986" y="902442"/>
            <a:ext cx="11703233" cy="5053115"/>
          </a:xfrm>
          <a:prstGeom prst="rect">
            <a:avLst/>
          </a:prstGeom>
          <a:noFill/>
        </p:spPr>
        <p:txBody>
          <a:bodyPr wrap="square">
            <a:spAutoFit/>
          </a:bodyPr>
          <a:lstStyle/>
          <a:p>
            <a:pPr marL="342900" lvl="0" indent="-342900" algn="just">
              <a:lnSpc>
                <a:spcPct val="107000"/>
              </a:lnSpc>
              <a:spcAft>
                <a:spcPts val="800"/>
              </a:spcAft>
              <a:buFont typeface="Symbol" panose="05050102010706020507" pitchFamily="18" charset="2"/>
              <a:buChar char=""/>
            </a:pPr>
            <a:r>
              <a:rPr lang="es-CO" sz="1200" b="1" i="1" kern="100">
                <a:effectLst/>
                <a:latin typeface="Arial" panose="020B0604020202020204" pitchFamily="34" charset="0"/>
                <a:ea typeface="Calibri" panose="020F0502020204030204" pitchFamily="34" charset="0"/>
                <a:cs typeface="Times New Roman" panose="02020603050405020304" pitchFamily="18" charset="0"/>
              </a:rPr>
              <a:t>¿Cuáles son las mayores dificultades que se han tenido en el proyecto?</a:t>
            </a:r>
            <a:endParaRPr lang="es-CO" sz="1200" kern="10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s-CO" sz="1200" kern="100">
                <a:effectLst/>
                <a:latin typeface="Arial" panose="020B0604020202020204" pitchFamily="34" charset="0"/>
                <a:ea typeface="Calibri" panose="020F0502020204030204" pitchFamily="34" charset="0"/>
                <a:cs typeface="Times New Roman" panose="02020603050405020304" pitchFamily="18" charset="0"/>
              </a:rPr>
              <a:t>Hasta el momento no ha habido un mayor volumen de dificultades diferente a la correcta e inicial metodología de comparación de clientes, lo que, a partir de reuniones con el cliente, ha dado lugar a varios escenarios de socialización y consenso, así como la escogencia del </a:t>
            </a:r>
            <a:r>
              <a:rPr lang="es-CO" sz="1200" i="1" kern="100">
                <a:effectLst/>
                <a:latin typeface="Arial" panose="020B0604020202020204" pitchFamily="34" charset="0"/>
                <a:ea typeface="Calibri" panose="020F0502020204030204" pitchFamily="34" charset="0"/>
                <a:cs typeface="Times New Roman" panose="02020603050405020304" pitchFamily="18" charset="0"/>
              </a:rPr>
              <a:t>stock de seguridad</a:t>
            </a:r>
            <a:r>
              <a:rPr lang="es-CO" sz="1200" kern="100">
                <a:effectLst/>
                <a:latin typeface="Arial" panose="020B0604020202020204" pitchFamily="34" charset="0"/>
                <a:ea typeface="Calibri" panose="020F0502020204030204" pitchFamily="34" charset="0"/>
                <a:cs typeface="Times New Roman" panose="02020603050405020304" pitchFamily="18" charset="0"/>
              </a:rPr>
              <a:t> que nace de la escogencia arbitraria de un valor en diálogo con el negocio.</a:t>
            </a:r>
            <a:endParaRPr lang="es-CO" sz="12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CO" sz="1200" b="1" i="1" kern="100">
                <a:effectLst/>
                <a:latin typeface="Arial" panose="020B0604020202020204" pitchFamily="34" charset="0"/>
                <a:ea typeface="Calibri" panose="020F0502020204030204" pitchFamily="34" charset="0"/>
                <a:cs typeface="Times New Roman" panose="02020603050405020304" pitchFamily="18" charset="0"/>
              </a:rPr>
              <a:t>¿Qué estrategias se plantean para mitigarlas?</a:t>
            </a:r>
            <a:endParaRPr lang="es-CO" sz="1200" kern="10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s-CO" sz="1200" kern="100">
                <a:effectLst/>
                <a:latin typeface="Arial" panose="020B0604020202020204" pitchFamily="34" charset="0"/>
                <a:ea typeface="Calibri" panose="020F0502020204030204" pitchFamily="34" charset="0"/>
                <a:cs typeface="Times New Roman" panose="02020603050405020304" pitchFamily="18" charset="0"/>
              </a:rPr>
              <a:t>Se establecieron 4 puntos de control con el negocio para definir la capacidad de ajuste del modelo en las variables imputadas por el usuario final, tales como el </a:t>
            </a:r>
            <a:r>
              <a:rPr lang="es-CO" sz="1200" i="1" kern="100">
                <a:effectLst/>
                <a:latin typeface="Arial" panose="020B0604020202020204" pitchFamily="34" charset="0"/>
                <a:ea typeface="Calibri" panose="020F0502020204030204" pitchFamily="34" charset="0"/>
                <a:cs typeface="Times New Roman" panose="02020603050405020304" pitchFamily="18" charset="0"/>
              </a:rPr>
              <a:t>stock de seguridad</a:t>
            </a:r>
            <a:r>
              <a:rPr lang="es-CO" sz="1200" kern="100">
                <a:effectLst/>
                <a:latin typeface="Arial" panose="020B0604020202020204" pitchFamily="34" charset="0"/>
                <a:ea typeface="Calibri" panose="020F0502020204030204" pitchFamily="34" charset="0"/>
                <a:cs typeface="Times New Roman" panose="02020603050405020304" pitchFamily="18" charset="0"/>
              </a:rPr>
              <a:t> y la temporalidad del Churn para los clientes. A partir del movimiento de tales variables se buscó ser lo más objetivo con el negocio de ahí la identificación individual de Churn guardando proporciones con valores por debajo de la curva del modelo superiores a 0,8 y omitiendo resultados vistos en algunas simulaciones realizadas por el equipo de 0,99.</a:t>
            </a:r>
            <a:endParaRPr lang="es-CO" sz="1200" kern="10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s-CO" sz="1200" kern="100">
                <a:effectLst/>
                <a:latin typeface="Arial" panose="020B0604020202020204" pitchFamily="34" charset="0"/>
                <a:ea typeface="Calibri" panose="020F0502020204030204" pitchFamily="34" charset="0"/>
                <a:cs typeface="Times New Roman" panose="02020603050405020304" pitchFamily="18" charset="0"/>
              </a:rPr>
              <a:t>Se debe hacer la claridad de que podría ser aconsejable verificar la calidad y diversidad del conjunto de datos, así como realizar validación cruzada para asegurarse de que los modelos no estén sobre ajustados o que el conjunto de datos no sea demasiado fácil.</a:t>
            </a:r>
            <a:endParaRPr lang="es-CO" sz="12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CO" sz="1200" b="1" i="1" kern="100">
                <a:effectLst/>
                <a:latin typeface="Arial" panose="020B0604020202020204" pitchFamily="34" charset="0"/>
                <a:ea typeface="Calibri" panose="020F0502020204030204" pitchFamily="34" charset="0"/>
                <a:cs typeface="Times New Roman" panose="02020603050405020304" pitchFamily="18" charset="0"/>
              </a:rPr>
              <a:t>¿Qué condiciones considera debería tener los datos para obtener mejores resultados?</a:t>
            </a:r>
            <a:endParaRPr lang="es-CO" sz="1200" kern="10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s-CO" sz="1200" kern="100">
                <a:effectLst/>
                <a:latin typeface="Arial" panose="020B0604020202020204" pitchFamily="34" charset="0"/>
                <a:ea typeface="Calibri" panose="020F0502020204030204" pitchFamily="34" charset="0"/>
                <a:cs typeface="Times New Roman" panose="02020603050405020304" pitchFamily="18" charset="0"/>
              </a:rPr>
              <a:t>La ventana de análisis descrita en el documento corresponde a datos de un año obtenidos del negocio. Como siempre, si el negocio incorpora un conjunto de variables más robusto, los resultados pueden verse mejor representados en los modelos. De manera conjunta, un análisis posterior de canasta sobre las características de los usuarios puede ser una opción adicional que con una mayor robustez de información sea posible incorporar, así como una ventana de tiempo más alta en los datos ya entregados.</a:t>
            </a:r>
            <a:endParaRPr lang="es-CO" sz="1200" kern="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CO" sz="1200" b="1" i="1" kern="100">
                <a:effectLst/>
                <a:latin typeface="Arial" panose="020B0604020202020204" pitchFamily="34" charset="0"/>
                <a:ea typeface="Calibri" panose="020F0502020204030204" pitchFamily="34" charset="0"/>
                <a:cs typeface="Times New Roman" panose="02020603050405020304" pitchFamily="18" charset="0"/>
              </a:rPr>
              <a:t>¿El mejor modelo obtenido hasta el momento es suficiente para dar solución al problema u oportunidad de negocio abordado?</a:t>
            </a:r>
            <a:endParaRPr lang="es-CO" sz="1200" kern="10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s-CO" sz="1200" kern="100">
                <a:effectLst/>
                <a:latin typeface="Arial" panose="020B0604020202020204" pitchFamily="34" charset="0"/>
                <a:ea typeface="Calibri" panose="020F0502020204030204" pitchFamily="34" charset="0"/>
                <a:cs typeface="Times New Roman" panose="02020603050405020304" pitchFamily="18" charset="0"/>
              </a:rPr>
              <a:t>La evidencia en los análisis numéricos indica un modelo de ajuste aceptable sobre los datos obtenidos. La metodología o la escogencia de los modelos puede ser suficiente en la medida en que se haga un trabajo paralelo con una ventana de datos de mayor magnitud que evalúe si los modelos de clasificación se comportan igual. En la literatura, sin embargo, es posible encontrar amplios usos del modelo de Random Forest como típico en el abordaje del modelo de Churn, razón por la cual es evidente su utilidad y dependencia de un set de datos integral.</a:t>
            </a:r>
            <a:endParaRPr lang="es-CO"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Google Shape;671;p110">
            <a:extLst>
              <a:ext uri="{FF2B5EF4-FFF2-40B4-BE49-F238E27FC236}">
                <a16:creationId xmlns:a16="http://schemas.microsoft.com/office/drawing/2014/main" id="{C2C529B7-8E46-CF03-F2C5-5F7056FB3974}"/>
              </a:ext>
            </a:extLst>
          </p:cNvPr>
          <p:cNvSpPr/>
          <p:nvPr/>
        </p:nvSpPr>
        <p:spPr>
          <a:xfrm>
            <a:off x="153986" y="317156"/>
            <a:ext cx="9829463" cy="388400"/>
          </a:xfrm>
          <a:prstGeom prst="rect">
            <a:avLst/>
          </a:prstGeom>
          <a:noFill/>
          <a:ln>
            <a:noFill/>
          </a:ln>
        </p:spPr>
        <p:txBody>
          <a:bodyPr spcFirstLastPara="1" wrap="square" lIns="121900" tIns="121900" rIns="121900" bIns="121900" anchor="ctr" anchorCtr="0">
            <a:noAutofit/>
          </a:bodyPr>
          <a:lstStyle/>
          <a:p>
            <a:pPr algn="ctr"/>
            <a:r>
              <a:rPr lang="es" sz="2667">
                <a:solidFill>
                  <a:srgbClr val="FB7909"/>
                </a:solidFill>
                <a:latin typeface="Poppins"/>
                <a:ea typeface="Poppins"/>
                <a:cs typeface="Poppins"/>
                <a:sym typeface="Poppins"/>
              </a:rPr>
              <a:t>Generalidades – Conclusiones del Sprint</a:t>
            </a:r>
            <a:endParaRPr sz="2667">
              <a:solidFill>
                <a:srgbClr val="FB7909"/>
              </a:solidFill>
              <a:latin typeface="Poppins"/>
              <a:ea typeface="Poppins"/>
              <a:cs typeface="Poppins"/>
              <a:sym typeface="Poppins"/>
            </a:endParaRPr>
          </a:p>
        </p:txBody>
      </p:sp>
    </p:spTree>
    <p:extLst>
      <p:ext uri="{BB962C8B-B14F-4D97-AF65-F5344CB8AC3E}">
        <p14:creationId xmlns:p14="http://schemas.microsoft.com/office/powerpoint/2010/main" val="786640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 y="0"/>
            <a:ext cx="12191996" cy="6857987"/>
          </a:xfrm>
          <a:prstGeom prst="rect">
            <a:avLst/>
          </a:prstGeom>
          <a:noFill/>
          <a:ln>
            <a:noFill/>
          </a:ln>
        </p:spPr>
      </p:pic>
      <p:pic>
        <p:nvPicPr>
          <p:cNvPr id="99" name="Google Shape;99;p1"/>
          <p:cNvPicPr preferRelativeResize="0"/>
          <p:nvPr/>
        </p:nvPicPr>
        <p:blipFill rotWithShape="1">
          <a:blip r:embed="rId4">
            <a:alphaModFix/>
          </a:blip>
          <a:srcRect l="21388" t="13409" r="21239" b="13431"/>
          <a:stretch/>
        </p:blipFill>
        <p:spPr>
          <a:xfrm>
            <a:off x="907815" y="618644"/>
            <a:ext cx="2495360" cy="1759080"/>
          </a:xfrm>
          <a:prstGeom prst="rect">
            <a:avLst/>
          </a:prstGeom>
          <a:noFill/>
          <a:ln>
            <a:noFill/>
          </a:ln>
        </p:spPr>
      </p:pic>
      <p:sp>
        <p:nvSpPr>
          <p:cNvPr id="2" name="CuadroTexto 1">
            <a:extLst>
              <a:ext uri="{FF2B5EF4-FFF2-40B4-BE49-F238E27FC236}">
                <a16:creationId xmlns:a16="http://schemas.microsoft.com/office/drawing/2014/main" id="{3278460F-63D8-3AE5-4D4D-DA38C17C4445}"/>
              </a:ext>
            </a:extLst>
          </p:cNvPr>
          <p:cNvSpPr txBox="1"/>
          <p:nvPr/>
        </p:nvSpPr>
        <p:spPr>
          <a:xfrm>
            <a:off x="903943" y="3750226"/>
            <a:ext cx="33846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3600" b="1">
                <a:solidFill>
                  <a:srgbClr val="FFFFFF"/>
                </a:solidFill>
                <a:latin typeface="Poppins"/>
                <a:ea typeface="+mn-lt"/>
                <a:cs typeface="Poppins"/>
              </a:rPr>
              <a:t>¡¡¡Gracias!!!</a:t>
            </a:r>
          </a:p>
        </p:txBody>
      </p:sp>
      <p:pic>
        <p:nvPicPr>
          <p:cNvPr id="3" name="Imagen 2" descr="Imagen institucional | Facultad de Educación | Uniandes">
            <a:extLst>
              <a:ext uri="{FF2B5EF4-FFF2-40B4-BE49-F238E27FC236}">
                <a16:creationId xmlns:a16="http://schemas.microsoft.com/office/drawing/2014/main" id="{1DC218F8-5FDB-D645-BF98-178F68EFBC0F}"/>
              </a:ext>
            </a:extLst>
          </p:cNvPr>
          <p:cNvPicPr>
            <a:picLocks noChangeAspect="1"/>
          </p:cNvPicPr>
          <p:nvPr/>
        </p:nvPicPr>
        <p:blipFill rotWithShape="1">
          <a:blip r:embed="rId5"/>
          <a:srcRect r="41111" b="154"/>
          <a:stretch/>
        </p:blipFill>
        <p:spPr>
          <a:xfrm>
            <a:off x="525851" y="5974331"/>
            <a:ext cx="1646223" cy="588398"/>
          </a:xfrm>
          <a:prstGeom prst="rect">
            <a:avLst/>
          </a:prstGeom>
        </p:spPr>
      </p:pic>
    </p:spTree>
    <p:extLst>
      <p:ext uri="{BB962C8B-B14F-4D97-AF65-F5344CB8AC3E}">
        <p14:creationId xmlns:p14="http://schemas.microsoft.com/office/powerpoint/2010/main" val="14118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3"/>
          <p:cNvSpPr/>
          <p:nvPr/>
        </p:nvSpPr>
        <p:spPr>
          <a:xfrm rot="10800000">
            <a:off x="749400" y="658000"/>
            <a:ext cx="10687600" cy="5542000"/>
          </a:xfrm>
          <a:prstGeom prst="rect">
            <a:avLst/>
          </a:prstGeom>
          <a:solidFill>
            <a:srgbClr val="FB7909"/>
          </a:solidFill>
          <a:ln>
            <a:noFill/>
          </a:ln>
        </p:spPr>
        <p:txBody>
          <a:bodyPr spcFirstLastPara="1" wrap="square" lIns="121900" tIns="121900" rIns="121900" bIns="121900" anchor="ctr" anchorCtr="0">
            <a:noAutofit/>
          </a:bodyPr>
          <a:lstStyle/>
          <a:p>
            <a:endParaRPr sz="2533"/>
          </a:p>
        </p:txBody>
      </p:sp>
      <p:pic>
        <p:nvPicPr>
          <p:cNvPr id="367" name="Google Shape;367;p93"/>
          <p:cNvPicPr preferRelativeResize="0"/>
          <p:nvPr/>
        </p:nvPicPr>
        <p:blipFill>
          <a:blip r:embed="rId3">
            <a:alphaModFix/>
          </a:blip>
          <a:stretch>
            <a:fillRect/>
          </a:stretch>
        </p:blipFill>
        <p:spPr>
          <a:xfrm>
            <a:off x="708467" y="3786067"/>
            <a:ext cx="10728531" cy="2413935"/>
          </a:xfrm>
          <a:prstGeom prst="rect">
            <a:avLst/>
          </a:prstGeom>
          <a:noFill/>
          <a:ln>
            <a:noFill/>
          </a:ln>
        </p:spPr>
      </p:pic>
      <p:sp>
        <p:nvSpPr>
          <p:cNvPr id="368" name="Google Shape;368;p93"/>
          <p:cNvSpPr txBox="1"/>
          <p:nvPr/>
        </p:nvSpPr>
        <p:spPr>
          <a:xfrm>
            <a:off x="1042205" y="1398565"/>
            <a:ext cx="10055248" cy="2796437"/>
          </a:xfrm>
          <a:prstGeom prst="rect">
            <a:avLst/>
          </a:prstGeom>
          <a:noFill/>
          <a:ln>
            <a:noFill/>
          </a:ln>
        </p:spPr>
        <p:txBody>
          <a:bodyPr spcFirstLastPara="1" wrap="square" lIns="121900" tIns="121900" rIns="121900" bIns="121900" anchor="t" anchorCtr="0">
            <a:noAutofit/>
          </a:bodyPr>
          <a:lstStyle/>
          <a:p>
            <a:pPr algn="r"/>
            <a:endParaRPr lang="es-ES" sz="3300" b="1">
              <a:solidFill>
                <a:schemeClr val="lt1"/>
              </a:solidFill>
              <a:latin typeface="Poppins"/>
              <a:ea typeface="Poppins"/>
              <a:cs typeface="Poppins"/>
            </a:endParaRPr>
          </a:p>
          <a:p>
            <a:pPr algn="r"/>
            <a:r>
              <a:rPr lang="es-ES" sz="3300" b="1">
                <a:solidFill>
                  <a:schemeClr val="lt1"/>
                </a:solidFill>
                <a:latin typeface="Poppins"/>
                <a:ea typeface="Poppins"/>
                <a:cs typeface="Poppins"/>
              </a:rPr>
              <a:t>Andrés Felipe Gutiérrez </a:t>
            </a:r>
            <a:r>
              <a:rPr lang="es-ES" sz="3300" b="1" err="1">
                <a:solidFill>
                  <a:schemeClr val="lt1"/>
                </a:solidFill>
                <a:latin typeface="Poppins"/>
                <a:ea typeface="Poppins"/>
                <a:cs typeface="Poppins"/>
              </a:rPr>
              <a:t>Huerfano</a:t>
            </a:r>
            <a:endParaRPr lang="es-ES" sz="3300" b="1">
              <a:solidFill>
                <a:schemeClr val="lt1"/>
              </a:solidFill>
              <a:latin typeface="Poppins"/>
              <a:ea typeface="Poppins"/>
              <a:cs typeface="Poppins"/>
            </a:endParaRPr>
          </a:p>
          <a:p>
            <a:pPr algn="r"/>
            <a:r>
              <a:rPr lang="es-ES" sz="3300" b="1" err="1">
                <a:solidFill>
                  <a:schemeClr val="lt1"/>
                </a:solidFill>
                <a:latin typeface="Poppins"/>
                <a:ea typeface="Poppins"/>
                <a:cs typeface="Poppins"/>
              </a:rPr>
              <a:t>Jonnatan</a:t>
            </a:r>
            <a:r>
              <a:rPr lang="es-ES" sz="3300" b="1">
                <a:solidFill>
                  <a:schemeClr val="lt1"/>
                </a:solidFill>
                <a:latin typeface="Poppins"/>
                <a:ea typeface="Poppins"/>
                <a:cs typeface="Poppins"/>
              </a:rPr>
              <a:t> Mauricio Triana </a:t>
            </a:r>
            <a:r>
              <a:rPr lang="es-ES" sz="3300" b="1" err="1">
                <a:solidFill>
                  <a:schemeClr val="lt1"/>
                </a:solidFill>
                <a:latin typeface="Poppins"/>
                <a:ea typeface="Poppins"/>
                <a:cs typeface="Poppins"/>
              </a:rPr>
              <a:t>Alvarez</a:t>
            </a:r>
            <a:endParaRPr lang="es-ES" sz="3300" b="1">
              <a:solidFill>
                <a:schemeClr val="lt1"/>
              </a:solidFill>
              <a:latin typeface="Poppins"/>
              <a:ea typeface="Poppins"/>
              <a:cs typeface="Poppins"/>
            </a:endParaRPr>
          </a:p>
          <a:p>
            <a:pPr algn="r"/>
            <a:r>
              <a:rPr lang="es-ES" sz="3300" b="1">
                <a:solidFill>
                  <a:schemeClr val="lt1"/>
                </a:solidFill>
                <a:latin typeface="Poppins"/>
                <a:ea typeface="Poppins"/>
                <a:cs typeface="Poppins"/>
              </a:rPr>
              <a:t>Juan Carlos </a:t>
            </a:r>
            <a:r>
              <a:rPr lang="es-ES" sz="3300" b="1" err="1">
                <a:solidFill>
                  <a:schemeClr val="lt1"/>
                </a:solidFill>
                <a:latin typeface="Poppins"/>
                <a:ea typeface="Poppins"/>
                <a:cs typeface="Poppins"/>
              </a:rPr>
              <a:t>Avila</a:t>
            </a:r>
            <a:r>
              <a:rPr lang="es-ES" sz="3300" b="1">
                <a:solidFill>
                  <a:schemeClr val="lt1"/>
                </a:solidFill>
                <a:latin typeface="Poppins"/>
                <a:ea typeface="Poppins"/>
                <a:cs typeface="Poppins"/>
              </a:rPr>
              <a:t> Villalba</a:t>
            </a:r>
          </a:p>
          <a:p>
            <a:pPr algn="r"/>
            <a:r>
              <a:rPr lang="es-ES" sz="3300" b="1" err="1">
                <a:solidFill>
                  <a:schemeClr val="lt1"/>
                </a:solidFill>
                <a:latin typeface="Poppins"/>
                <a:ea typeface="Poppins"/>
                <a:cs typeface="Poppins"/>
              </a:rPr>
              <a:t>Jenniffer</a:t>
            </a:r>
            <a:r>
              <a:rPr lang="es-ES" sz="3300" b="1">
                <a:solidFill>
                  <a:schemeClr val="lt1"/>
                </a:solidFill>
                <a:latin typeface="Poppins"/>
                <a:ea typeface="Poppins"/>
                <a:cs typeface="Poppins"/>
              </a:rPr>
              <a:t> Sofia Escudero Perdomo</a:t>
            </a:r>
          </a:p>
          <a:p>
            <a:pPr algn="r"/>
            <a:endParaRPr lang="es-ES" sz="3300" b="1">
              <a:solidFill>
                <a:schemeClr val="lt1"/>
              </a:solidFill>
              <a:latin typeface="Poppins"/>
              <a:ea typeface="Poppins"/>
              <a:cs typeface="Poppins"/>
            </a:endParaRPr>
          </a:p>
          <a:p>
            <a:pPr algn="r"/>
            <a:endParaRPr lang="es-ES" sz="3300" b="1">
              <a:solidFill>
                <a:schemeClr val="lt1"/>
              </a:solidFill>
              <a:latin typeface="Poppins"/>
              <a:ea typeface="Poppins"/>
              <a:cs typeface="Poppins"/>
            </a:endParaRPr>
          </a:p>
        </p:txBody>
      </p:sp>
      <p:pic>
        <p:nvPicPr>
          <p:cNvPr id="3" name="Imagen 2" descr="Inicio">
            <a:extLst>
              <a:ext uri="{FF2B5EF4-FFF2-40B4-BE49-F238E27FC236}">
                <a16:creationId xmlns:a16="http://schemas.microsoft.com/office/drawing/2014/main" id="{EA37D10B-E2EC-BC84-08D1-5931A8DC7030}"/>
              </a:ext>
            </a:extLst>
          </p:cNvPr>
          <p:cNvPicPr>
            <a:picLocks noChangeAspect="1"/>
          </p:cNvPicPr>
          <p:nvPr/>
        </p:nvPicPr>
        <p:blipFill rotWithShape="1">
          <a:blip r:embed="rId4"/>
          <a:srcRect l="123" t="618" r="44636" b="-370"/>
          <a:stretch/>
        </p:blipFill>
        <p:spPr>
          <a:xfrm>
            <a:off x="857546" y="2123235"/>
            <a:ext cx="2459522" cy="1358922"/>
          </a:xfrm>
          <a:prstGeom prst="rect">
            <a:avLst/>
          </a:prstGeom>
        </p:spPr>
      </p:pic>
    </p:spTree>
    <p:extLst>
      <p:ext uri="{BB962C8B-B14F-4D97-AF65-F5344CB8AC3E}">
        <p14:creationId xmlns:p14="http://schemas.microsoft.com/office/powerpoint/2010/main" val="358649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2764304dbd3_0_25"/>
          <p:cNvSpPr txBox="1"/>
          <p:nvPr/>
        </p:nvSpPr>
        <p:spPr>
          <a:xfrm>
            <a:off x="469841" y="457568"/>
            <a:ext cx="5553000" cy="85664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O" sz="3100" b="1">
                <a:solidFill>
                  <a:schemeClr val="accent2"/>
                </a:solidFill>
                <a:latin typeface="Poppins"/>
                <a:cs typeface="Poppins"/>
              </a:rPr>
              <a:t>Sobre la empresa</a:t>
            </a:r>
            <a:endParaRPr lang="es-CO" sz="3100" b="1" i="0" u="none" strike="noStrike" cap="none">
              <a:solidFill>
                <a:schemeClr val="accent3"/>
              </a:solidFill>
              <a:latin typeface="Poppins"/>
              <a:ea typeface="Arial"/>
              <a:cs typeface="Poppins"/>
              <a:sym typeface="Arial"/>
            </a:endParaRPr>
          </a:p>
          <a:p>
            <a:pPr marL="0" marR="0" lvl="0" indent="0" algn="l" rtl="0">
              <a:lnSpc>
                <a:spcPct val="100000"/>
              </a:lnSpc>
              <a:spcBef>
                <a:spcPts val="800"/>
              </a:spcBef>
              <a:spcAft>
                <a:spcPts val="0"/>
              </a:spcAft>
              <a:buClr>
                <a:srgbClr val="000000"/>
              </a:buClr>
              <a:buSzPts val="1200"/>
              <a:buFont typeface="Arial"/>
              <a:buNone/>
            </a:pPr>
            <a:endParaRPr lang="es-CO">
              <a:latin typeface="Poppins"/>
              <a:cs typeface="Poppins"/>
            </a:endParaRPr>
          </a:p>
        </p:txBody>
      </p:sp>
      <p:sp>
        <p:nvSpPr>
          <p:cNvPr id="107" name="Google Shape;107;g2764304dbd3_0_25"/>
          <p:cNvSpPr txBox="1"/>
          <p:nvPr/>
        </p:nvSpPr>
        <p:spPr>
          <a:xfrm>
            <a:off x="6276974" y="4286490"/>
            <a:ext cx="5578500" cy="1262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O" sz="2000" b="1">
                <a:solidFill>
                  <a:schemeClr val="accent2"/>
                </a:solidFill>
                <a:latin typeface="Poppins"/>
                <a:cs typeface="Poppins"/>
              </a:rPr>
              <a:t>Los productos</a:t>
            </a:r>
            <a:endParaRPr lang="es-CO" sz="2000" b="1" i="0" u="none" strike="noStrike" cap="none">
              <a:solidFill>
                <a:schemeClr val="accent2"/>
              </a:solidFill>
              <a:latin typeface="Poppins"/>
              <a:ea typeface="Arial"/>
              <a:cs typeface="Poppins"/>
              <a:sym typeface="Arial"/>
            </a:endParaRPr>
          </a:p>
          <a:p>
            <a:pPr marL="457200" marR="0" lvl="0" indent="0" algn="l" rtl="0">
              <a:lnSpc>
                <a:spcPct val="100000"/>
              </a:lnSpc>
              <a:spcBef>
                <a:spcPts val="600"/>
              </a:spcBef>
              <a:spcAft>
                <a:spcPts val="0"/>
              </a:spcAft>
              <a:buNone/>
            </a:pPr>
            <a:r>
              <a:rPr lang="es-CO" sz="1900" err="1">
                <a:solidFill>
                  <a:schemeClr val="dk1"/>
                </a:solidFill>
                <a:latin typeface="Poppins"/>
                <a:cs typeface="Poppins"/>
              </a:rPr>
              <a:t>Frubana</a:t>
            </a:r>
            <a:r>
              <a:rPr lang="es-CO" sz="1900">
                <a:solidFill>
                  <a:schemeClr val="dk1"/>
                </a:solidFill>
                <a:latin typeface="Poppins"/>
                <a:cs typeface="Poppins"/>
              </a:rPr>
              <a:t> ofrece productos de diferentes categorías como lo son </a:t>
            </a:r>
            <a:r>
              <a:rPr lang="es-CO" sz="1900" err="1">
                <a:solidFill>
                  <a:schemeClr val="dk1"/>
                </a:solidFill>
                <a:latin typeface="Poppins"/>
                <a:cs typeface="Poppins"/>
              </a:rPr>
              <a:t>fruver</a:t>
            </a:r>
            <a:r>
              <a:rPr lang="es-CO" sz="1900">
                <a:solidFill>
                  <a:schemeClr val="dk1"/>
                </a:solidFill>
                <a:latin typeface="Poppins"/>
                <a:cs typeface="Poppins"/>
              </a:rPr>
              <a:t>, abarrotes y proteínas.</a:t>
            </a:r>
          </a:p>
        </p:txBody>
      </p:sp>
      <p:cxnSp>
        <p:nvCxnSpPr>
          <p:cNvPr id="108" name="Google Shape;108;g2764304dbd3_0_25"/>
          <p:cNvCxnSpPr/>
          <p:nvPr/>
        </p:nvCxnSpPr>
        <p:spPr>
          <a:xfrm>
            <a:off x="230550" y="3895906"/>
            <a:ext cx="11464500" cy="0"/>
          </a:xfrm>
          <a:prstGeom prst="straightConnector1">
            <a:avLst/>
          </a:prstGeom>
          <a:noFill/>
          <a:ln w="9525" cap="flat" cmpd="sng">
            <a:solidFill>
              <a:schemeClr val="accent5"/>
            </a:solidFill>
            <a:prstDash val="dash"/>
            <a:round/>
            <a:headEnd type="none" w="sm" len="sm"/>
            <a:tailEnd type="none" w="sm" len="sm"/>
          </a:ln>
        </p:spPr>
      </p:cxnSp>
      <p:cxnSp>
        <p:nvCxnSpPr>
          <p:cNvPr id="109" name="Google Shape;109;g2764304dbd3_0_25"/>
          <p:cNvCxnSpPr/>
          <p:nvPr/>
        </p:nvCxnSpPr>
        <p:spPr>
          <a:xfrm rot="10800000">
            <a:off x="6095994" y="3927817"/>
            <a:ext cx="0" cy="2491800"/>
          </a:xfrm>
          <a:prstGeom prst="straightConnector1">
            <a:avLst/>
          </a:prstGeom>
          <a:solidFill>
            <a:schemeClr val="accent1"/>
          </a:solidFill>
          <a:ln w="9525" cap="flat" cmpd="sng">
            <a:solidFill>
              <a:schemeClr val="accent5"/>
            </a:solidFill>
            <a:prstDash val="dash"/>
            <a:round/>
            <a:headEnd type="none" w="sm" len="sm"/>
            <a:tailEnd type="none" w="sm" len="sm"/>
          </a:ln>
        </p:spPr>
      </p:cxnSp>
      <p:sp>
        <p:nvSpPr>
          <p:cNvPr id="111" name="Google Shape;111;g2764304dbd3_0_25"/>
          <p:cNvSpPr txBox="1"/>
          <p:nvPr/>
        </p:nvSpPr>
        <p:spPr>
          <a:xfrm>
            <a:off x="323491" y="1214193"/>
            <a:ext cx="10403309" cy="2077472"/>
          </a:xfrm>
          <a:prstGeom prst="rect">
            <a:avLst/>
          </a:prstGeom>
          <a:noFill/>
          <a:ln>
            <a:noFill/>
          </a:ln>
        </p:spPr>
        <p:txBody>
          <a:bodyPr spcFirstLastPara="1" wrap="square" lIns="0" tIns="0" rIns="0" bIns="45700" anchor="t" anchorCtr="0">
            <a:spAutoFit/>
          </a:bodyPr>
          <a:lstStyle/>
          <a:p>
            <a:pPr marL="457200" lvl="0" indent="0" algn="l" rtl="0">
              <a:lnSpc>
                <a:spcPct val="110000"/>
              </a:lnSpc>
              <a:spcBef>
                <a:spcPts val="0"/>
              </a:spcBef>
              <a:spcAft>
                <a:spcPts val="0"/>
              </a:spcAft>
              <a:buNone/>
            </a:pPr>
            <a:r>
              <a:rPr lang="es-CO" sz="2000" err="1">
                <a:solidFill>
                  <a:schemeClr val="dk1"/>
                </a:solidFill>
                <a:latin typeface="Poppins"/>
                <a:cs typeface="Poppins"/>
              </a:rPr>
              <a:t>Frubana</a:t>
            </a:r>
            <a:r>
              <a:rPr lang="es-CO" sz="2000">
                <a:solidFill>
                  <a:schemeClr val="dk1"/>
                </a:solidFill>
                <a:latin typeface="Poppins"/>
                <a:cs typeface="Poppins"/>
              </a:rPr>
              <a:t> es una empresa fundada en 2018 y actualmente opera en tres países: Colombia, Brasil y México.​</a:t>
            </a:r>
          </a:p>
          <a:p>
            <a:pPr marL="457200">
              <a:lnSpc>
                <a:spcPct val="110000"/>
              </a:lnSpc>
            </a:pPr>
            <a:endParaRPr lang="es-CO" sz="2000">
              <a:solidFill>
                <a:schemeClr val="dk1"/>
              </a:solidFill>
              <a:latin typeface="Poppins"/>
              <a:cs typeface="Poppins"/>
            </a:endParaRPr>
          </a:p>
          <a:p>
            <a:pPr marL="457200" lvl="0" indent="0" algn="l" rtl="0">
              <a:lnSpc>
                <a:spcPct val="110000"/>
              </a:lnSpc>
              <a:spcBef>
                <a:spcPts val="0"/>
              </a:spcBef>
              <a:spcAft>
                <a:spcPts val="0"/>
              </a:spcAft>
              <a:buNone/>
            </a:pPr>
            <a:r>
              <a:rPr lang="es-CO" sz="2000">
                <a:solidFill>
                  <a:schemeClr val="dk1"/>
                </a:solidFill>
                <a:latin typeface="Poppins"/>
                <a:cs typeface="Poppins"/>
              </a:rPr>
              <a:t>Pertenece al sector de alimentos que busca </a:t>
            </a:r>
            <a:r>
              <a:rPr lang="es-CO" sz="2000" err="1">
                <a:solidFill>
                  <a:schemeClr val="dk1"/>
                </a:solidFill>
                <a:latin typeface="Poppins"/>
                <a:cs typeface="Poppins"/>
              </a:rPr>
              <a:t>desintermediar</a:t>
            </a:r>
            <a:r>
              <a:rPr lang="es-CO" sz="2000">
                <a:solidFill>
                  <a:schemeClr val="dk1"/>
                </a:solidFill>
                <a:latin typeface="Poppins"/>
                <a:cs typeface="Poppins"/>
              </a:rPr>
              <a:t> la relación entre agricultores y consumidores a través del uso de tecnología y prácticas innovadoras de logística y acompañamiento a personas y empresas.</a:t>
            </a:r>
          </a:p>
        </p:txBody>
      </p:sp>
      <p:sp>
        <p:nvSpPr>
          <p:cNvPr id="112" name="Google Shape;112;g2764304dbd3_0_25"/>
          <p:cNvSpPr txBox="1"/>
          <p:nvPr/>
        </p:nvSpPr>
        <p:spPr>
          <a:xfrm>
            <a:off x="316347" y="4171471"/>
            <a:ext cx="5578500" cy="178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CO" sz="2000" b="1">
                <a:solidFill>
                  <a:schemeClr val="accent2"/>
                </a:solidFill>
                <a:latin typeface="Poppins"/>
                <a:cs typeface="Poppins"/>
              </a:rPr>
              <a:t>Su misión</a:t>
            </a:r>
            <a:endParaRPr lang="es-CO" sz="2000" b="1" i="0" u="none" strike="noStrike" cap="none">
              <a:solidFill>
                <a:schemeClr val="accent3"/>
              </a:solidFill>
              <a:latin typeface="Poppins"/>
              <a:ea typeface="Arial"/>
              <a:cs typeface="Poppins"/>
              <a:sym typeface="Arial"/>
            </a:endParaRPr>
          </a:p>
          <a:p>
            <a:pPr marL="0" marR="0" lvl="0" indent="0" algn="l" rtl="0">
              <a:lnSpc>
                <a:spcPct val="100000"/>
              </a:lnSpc>
              <a:spcBef>
                <a:spcPts val="600"/>
              </a:spcBef>
              <a:spcAft>
                <a:spcPts val="0"/>
              </a:spcAft>
              <a:buClr>
                <a:srgbClr val="000000"/>
              </a:buClr>
              <a:buSzPts val="1200"/>
              <a:buFont typeface="Arial"/>
              <a:buNone/>
            </a:pPr>
            <a:r>
              <a:rPr lang="es-CO" sz="1900">
                <a:solidFill>
                  <a:schemeClr val="dk1"/>
                </a:solidFill>
                <a:latin typeface="Poppins"/>
                <a:cs typeface="Poppins"/>
              </a:rPr>
              <a:t>La misión de Frubana es hacer la comida de Latinoamérica más barata y ser el servicio "todo en uno" de los restaurantes de la región.</a:t>
            </a:r>
          </a:p>
          <a:p>
            <a:pPr marL="0" marR="0" lvl="0" indent="0" algn="l" rtl="0">
              <a:lnSpc>
                <a:spcPct val="100000"/>
              </a:lnSpc>
              <a:spcBef>
                <a:spcPts val="600"/>
              </a:spcBef>
              <a:spcAft>
                <a:spcPts val="0"/>
              </a:spcAft>
              <a:buClr>
                <a:srgbClr val="000000"/>
              </a:buClr>
              <a:buSzPts val="1200"/>
              <a:buFont typeface="Arial"/>
              <a:buNone/>
            </a:pPr>
            <a:endParaRPr lang="es-CO" sz="1200">
              <a:solidFill>
                <a:schemeClr val="dk1"/>
              </a:solidFill>
              <a:latin typeface="Poppins"/>
              <a:cs typeface="Poppins"/>
            </a:endParaRPr>
          </a:p>
          <a:p>
            <a:pPr marL="0" marR="0" lvl="0" indent="0" algn="l" rtl="0">
              <a:lnSpc>
                <a:spcPct val="100000"/>
              </a:lnSpc>
              <a:spcBef>
                <a:spcPts val="600"/>
              </a:spcBef>
              <a:spcAft>
                <a:spcPts val="0"/>
              </a:spcAft>
              <a:buClr>
                <a:srgbClr val="000000"/>
              </a:buClr>
              <a:buSzPts val="1200"/>
              <a:buFont typeface="Arial"/>
              <a:buNone/>
            </a:pPr>
            <a:endParaRPr lang="es-CO" sz="1200">
              <a:solidFill>
                <a:schemeClr val="dk1"/>
              </a:solidFill>
              <a:latin typeface="Poppins"/>
              <a:cs typeface="Poppins"/>
            </a:endParaRPr>
          </a:p>
        </p:txBody>
      </p:sp>
      <p:pic>
        <p:nvPicPr>
          <p:cNvPr id="4" name="Gráfico 3" descr="Frubana">
            <a:extLst>
              <a:ext uri="{FF2B5EF4-FFF2-40B4-BE49-F238E27FC236}">
                <a16:creationId xmlns:a16="http://schemas.microsoft.com/office/drawing/2014/main" id="{15A02D84-B78F-C18A-8B38-71A4EFB6B7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986" y="6430433"/>
            <a:ext cx="1225434" cy="375356"/>
          </a:xfrm>
          <a:prstGeom prst="rect">
            <a:avLst/>
          </a:prstGeom>
        </p:spPr>
      </p:pic>
      <p:pic>
        <p:nvPicPr>
          <p:cNvPr id="6" name="Imagen 5" descr="Inicio">
            <a:extLst>
              <a:ext uri="{FF2B5EF4-FFF2-40B4-BE49-F238E27FC236}">
                <a16:creationId xmlns:a16="http://schemas.microsoft.com/office/drawing/2014/main" id="{36E06D6E-5A25-0B43-712F-99D2B3DB9EB8}"/>
              </a:ext>
            </a:extLst>
          </p:cNvPr>
          <p:cNvPicPr>
            <a:picLocks noChangeAspect="1"/>
          </p:cNvPicPr>
          <p:nvPr/>
        </p:nvPicPr>
        <p:blipFill rotWithShape="1">
          <a:blip r:embed="rId5"/>
          <a:srcRect l="123" t="618" r="44636" b="-370"/>
          <a:stretch/>
        </p:blipFill>
        <p:spPr>
          <a:xfrm>
            <a:off x="1467556" y="6152443"/>
            <a:ext cx="1227179" cy="749472"/>
          </a:xfrm>
          <a:prstGeom prst="rect">
            <a:avLst/>
          </a:prstGeom>
        </p:spPr>
      </p:pic>
    </p:spTree>
    <p:extLst>
      <p:ext uri="{BB962C8B-B14F-4D97-AF65-F5344CB8AC3E}">
        <p14:creationId xmlns:p14="http://schemas.microsoft.com/office/powerpoint/2010/main" val="2112090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3"/>
          <p:cNvSpPr/>
          <p:nvPr/>
        </p:nvSpPr>
        <p:spPr>
          <a:xfrm rot="10800000">
            <a:off x="749400" y="658000"/>
            <a:ext cx="10687600" cy="5542000"/>
          </a:xfrm>
          <a:prstGeom prst="rect">
            <a:avLst/>
          </a:prstGeom>
          <a:solidFill>
            <a:srgbClr val="FB7909"/>
          </a:solidFill>
          <a:ln>
            <a:noFill/>
          </a:ln>
        </p:spPr>
        <p:txBody>
          <a:bodyPr spcFirstLastPara="1" wrap="square" lIns="121900" tIns="121900" rIns="121900" bIns="121900" anchor="ctr" anchorCtr="0">
            <a:noAutofit/>
          </a:bodyPr>
          <a:lstStyle/>
          <a:p>
            <a:endParaRPr sz="2533"/>
          </a:p>
        </p:txBody>
      </p:sp>
      <p:pic>
        <p:nvPicPr>
          <p:cNvPr id="367" name="Google Shape;367;p93"/>
          <p:cNvPicPr preferRelativeResize="0"/>
          <p:nvPr/>
        </p:nvPicPr>
        <p:blipFill>
          <a:blip r:embed="rId3">
            <a:alphaModFix/>
          </a:blip>
          <a:stretch>
            <a:fillRect/>
          </a:stretch>
        </p:blipFill>
        <p:spPr>
          <a:xfrm>
            <a:off x="708467" y="3786067"/>
            <a:ext cx="10728531" cy="2413935"/>
          </a:xfrm>
          <a:prstGeom prst="rect">
            <a:avLst/>
          </a:prstGeom>
          <a:noFill/>
          <a:ln>
            <a:noFill/>
          </a:ln>
        </p:spPr>
      </p:pic>
      <p:sp>
        <p:nvSpPr>
          <p:cNvPr id="368" name="Google Shape;368;p93"/>
          <p:cNvSpPr txBox="1"/>
          <p:nvPr/>
        </p:nvSpPr>
        <p:spPr>
          <a:xfrm>
            <a:off x="4500799" y="2641367"/>
            <a:ext cx="3772343" cy="1042400"/>
          </a:xfrm>
          <a:prstGeom prst="rect">
            <a:avLst/>
          </a:prstGeom>
          <a:noFill/>
          <a:ln>
            <a:noFill/>
          </a:ln>
        </p:spPr>
        <p:txBody>
          <a:bodyPr spcFirstLastPara="1" wrap="square" lIns="121900" tIns="121900" rIns="121900" bIns="121900" anchor="t" anchorCtr="0">
            <a:noAutofit/>
          </a:bodyPr>
          <a:lstStyle/>
          <a:p>
            <a:pPr algn="ctr"/>
            <a:r>
              <a:rPr lang="es-MX" sz="3300" b="1">
                <a:solidFill>
                  <a:schemeClr val="lt1"/>
                </a:solidFill>
                <a:latin typeface="Poppins"/>
                <a:ea typeface="Poppins"/>
                <a:cs typeface="Poppins"/>
                <a:sym typeface="Poppins"/>
              </a:rPr>
              <a:t>PROBLEMÁTICA</a:t>
            </a:r>
            <a:endParaRPr lang="es-MX" sz="3300" b="1">
              <a:solidFill>
                <a:schemeClr val="lt1"/>
              </a:solidFill>
              <a:latin typeface="Poppins"/>
              <a:ea typeface="Poppins"/>
              <a:cs typeface="Poppins"/>
            </a:endParaRPr>
          </a:p>
        </p:txBody>
      </p:sp>
    </p:spTree>
    <p:extLst>
      <p:ext uri="{BB962C8B-B14F-4D97-AF65-F5344CB8AC3E}">
        <p14:creationId xmlns:p14="http://schemas.microsoft.com/office/powerpoint/2010/main" val="1124015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704"/>
        <p:cNvGrpSpPr/>
        <p:nvPr/>
      </p:nvGrpSpPr>
      <p:grpSpPr>
        <a:xfrm>
          <a:off x="0" y="0"/>
          <a:ext cx="0" cy="0"/>
          <a:chOff x="0" y="0"/>
          <a:chExt cx="0" cy="0"/>
        </a:xfrm>
      </p:grpSpPr>
      <p:sp>
        <p:nvSpPr>
          <p:cNvPr id="705" name="Google Shape;705;p118"/>
          <p:cNvSpPr/>
          <p:nvPr/>
        </p:nvSpPr>
        <p:spPr>
          <a:xfrm>
            <a:off x="6873500" y="582500"/>
            <a:ext cx="3268000" cy="5560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533"/>
          </a:p>
        </p:txBody>
      </p:sp>
      <p:pic>
        <p:nvPicPr>
          <p:cNvPr id="706" name="Google Shape;706;p118"/>
          <p:cNvPicPr preferRelativeResize="0"/>
          <p:nvPr/>
        </p:nvPicPr>
        <p:blipFill rotWithShape="1">
          <a:blip r:embed="rId3">
            <a:alphaModFix/>
          </a:blip>
          <a:srcRect b="24494"/>
          <a:stretch/>
        </p:blipFill>
        <p:spPr>
          <a:xfrm>
            <a:off x="6673833" y="440300"/>
            <a:ext cx="3467667" cy="5132365"/>
          </a:xfrm>
          <a:prstGeom prst="rect">
            <a:avLst/>
          </a:prstGeom>
          <a:noFill/>
          <a:ln>
            <a:noFill/>
          </a:ln>
          <a:effectLst>
            <a:outerShdw blurRad="85725" dist="76200" dir="11280000" algn="bl" rotWithShape="0">
              <a:srgbClr val="000000">
                <a:alpha val="11000"/>
              </a:srgbClr>
            </a:outerShdw>
          </a:effectLst>
        </p:spPr>
      </p:pic>
      <p:sp>
        <p:nvSpPr>
          <p:cNvPr id="709" name="Google Shape;709;p118"/>
          <p:cNvSpPr txBox="1"/>
          <p:nvPr/>
        </p:nvSpPr>
        <p:spPr>
          <a:xfrm>
            <a:off x="545978" y="1099082"/>
            <a:ext cx="5808814" cy="3627229"/>
          </a:xfrm>
          <a:prstGeom prst="rect">
            <a:avLst/>
          </a:prstGeom>
          <a:noFill/>
          <a:ln>
            <a:noFill/>
          </a:ln>
        </p:spPr>
        <p:txBody>
          <a:bodyPr spcFirstLastPara="1" wrap="square" lIns="91433" tIns="91433" rIns="91433" bIns="91433" anchor="ctr" anchorCtr="0">
            <a:noAutofit/>
          </a:bodyPr>
          <a:lstStyle/>
          <a:p>
            <a:pPr marL="211455">
              <a:lnSpc>
                <a:spcPct val="115000"/>
              </a:lnSpc>
              <a:spcBef>
                <a:spcPts val="1067"/>
              </a:spcBef>
              <a:buClr>
                <a:srgbClr val="434343"/>
              </a:buClr>
              <a:buSzPts val="1100"/>
            </a:pPr>
            <a:r>
              <a:rPr lang="es-CO" sz="2400">
                <a:solidFill>
                  <a:srgbClr val="595959"/>
                </a:solidFill>
                <a:latin typeface="Poppins"/>
                <a:cs typeface="Poppins"/>
              </a:rPr>
              <a:t>La pregunta de negocio que se busca responder en el abordaje de </a:t>
            </a:r>
            <a:r>
              <a:rPr lang="es-CO" sz="2400" err="1">
                <a:solidFill>
                  <a:srgbClr val="595959"/>
                </a:solidFill>
                <a:latin typeface="Poppins"/>
                <a:cs typeface="Poppins"/>
              </a:rPr>
              <a:t>Frubana</a:t>
            </a:r>
            <a:r>
              <a:rPr lang="es-CO" sz="2400">
                <a:solidFill>
                  <a:srgbClr val="595959"/>
                </a:solidFill>
                <a:latin typeface="Poppins"/>
                <a:cs typeface="Poppins"/>
              </a:rPr>
              <a:t> está basada en encontrar aquella proporción de clientes que tienen la mayor probabilidad de abandonar la compañía</a:t>
            </a:r>
            <a:endParaRPr lang="pt-BR" sz="2400">
              <a:solidFill>
                <a:srgbClr val="595959"/>
              </a:solidFill>
              <a:latin typeface="Poppins"/>
              <a:ea typeface="Poppins"/>
              <a:cs typeface="Poppins"/>
            </a:endParaRPr>
          </a:p>
        </p:txBody>
      </p:sp>
      <p:pic>
        <p:nvPicPr>
          <p:cNvPr id="710" name="Google Shape;710;p118"/>
          <p:cNvPicPr preferRelativeResize="0"/>
          <p:nvPr/>
        </p:nvPicPr>
        <p:blipFill rotWithShape="1">
          <a:blip r:embed="rId4">
            <a:alphaModFix/>
          </a:blip>
          <a:srcRect t="4031" b="24108"/>
          <a:stretch/>
        </p:blipFill>
        <p:spPr>
          <a:xfrm>
            <a:off x="6915500" y="953567"/>
            <a:ext cx="2972400" cy="4619200"/>
          </a:xfrm>
          <a:prstGeom prst="roundRect">
            <a:avLst>
              <a:gd name="adj" fmla="val 0"/>
            </a:avLst>
          </a:prstGeom>
          <a:noFill/>
          <a:ln>
            <a:noFill/>
          </a:ln>
        </p:spPr>
      </p:pic>
      <p:pic>
        <p:nvPicPr>
          <p:cNvPr id="711" name="Google Shape;711;p118"/>
          <p:cNvPicPr preferRelativeResize="0"/>
          <p:nvPr/>
        </p:nvPicPr>
        <p:blipFill rotWithShape="1">
          <a:blip r:embed="rId5">
            <a:alphaModFix/>
          </a:blip>
          <a:srcRect l="258" r="258" b="73360"/>
          <a:stretch/>
        </p:blipFill>
        <p:spPr>
          <a:xfrm>
            <a:off x="-34782" y="5397101"/>
            <a:ext cx="12261567" cy="1460900"/>
          </a:xfrm>
          <a:prstGeom prst="rect">
            <a:avLst/>
          </a:prstGeom>
          <a:noFill/>
          <a:ln>
            <a:noFill/>
          </a:ln>
        </p:spPr>
      </p:pic>
      <p:pic>
        <p:nvPicPr>
          <p:cNvPr id="4" name="Gráfico 3" descr="Frubana">
            <a:extLst>
              <a:ext uri="{FF2B5EF4-FFF2-40B4-BE49-F238E27FC236}">
                <a16:creationId xmlns:a16="http://schemas.microsoft.com/office/drawing/2014/main" id="{F8D55D99-5ED2-D54E-DBA3-C6C6E12F7E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3986" y="6430433"/>
            <a:ext cx="1225434" cy="375356"/>
          </a:xfrm>
          <a:prstGeom prst="rect">
            <a:avLst/>
          </a:prstGeom>
        </p:spPr>
      </p:pic>
      <p:pic>
        <p:nvPicPr>
          <p:cNvPr id="6" name="Imagen 5" descr="Inicio">
            <a:extLst>
              <a:ext uri="{FF2B5EF4-FFF2-40B4-BE49-F238E27FC236}">
                <a16:creationId xmlns:a16="http://schemas.microsoft.com/office/drawing/2014/main" id="{8FAE1BE8-3A58-26EB-2795-5D9F7C66B047}"/>
              </a:ext>
            </a:extLst>
          </p:cNvPr>
          <p:cNvPicPr>
            <a:picLocks noChangeAspect="1"/>
          </p:cNvPicPr>
          <p:nvPr/>
        </p:nvPicPr>
        <p:blipFill rotWithShape="1">
          <a:blip r:embed="rId8"/>
          <a:srcRect l="123" t="618" r="44636" b="-370"/>
          <a:stretch/>
        </p:blipFill>
        <p:spPr>
          <a:xfrm>
            <a:off x="1467556" y="6152443"/>
            <a:ext cx="1227179" cy="749472"/>
          </a:xfrm>
          <a:prstGeom prst="rect">
            <a:avLst/>
          </a:prstGeom>
        </p:spPr>
      </p:pic>
    </p:spTree>
    <p:extLst>
      <p:ext uri="{BB962C8B-B14F-4D97-AF65-F5344CB8AC3E}">
        <p14:creationId xmlns:p14="http://schemas.microsoft.com/office/powerpoint/2010/main" val="347416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3"/>
          <p:cNvSpPr/>
          <p:nvPr/>
        </p:nvSpPr>
        <p:spPr>
          <a:xfrm rot="10800000">
            <a:off x="749400" y="658000"/>
            <a:ext cx="10687600" cy="5542000"/>
          </a:xfrm>
          <a:prstGeom prst="rect">
            <a:avLst/>
          </a:prstGeom>
          <a:solidFill>
            <a:srgbClr val="FB7909"/>
          </a:solidFill>
          <a:ln>
            <a:noFill/>
          </a:ln>
        </p:spPr>
        <p:txBody>
          <a:bodyPr spcFirstLastPara="1" wrap="square" lIns="121900" tIns="121900" rIns="121900" bIns="121900" anchor="ctr" anchorCtr="0">
            <a:noAutofit/>
          </a:bodyPr>
          <a:lstStyle/>
          <a:p>
            <a:endParaRPr sz="2533"/>
          </a:p>
        </p:txBody>
      </p:sp>
      <p:pic>
        <p:nvPicPr>
          <p:cNvPr id="367" name="Google Shape;367;p93"/>
          <p:cNvPicPr preferRelativeResize="0"/>
          <p:nvPr/>
        </p:nvPicPr>
        <p:blipFill>
          <a:blip r:embed="rId3">
            <a:alphaModFix/>
          </a:blip>
          <a:stretch>
            <a:fillRect/>
          </a:stretch>
        </p:blipFill>
        <p:spPr>
          <a:xfrm>
            <a:off x="708467" y="3786067"/>
            <a:ext cx="10728531" cy="2413935"/>
          </a:xfrm>
          <a:prstGeom prst="rect">
            <a:avLst/>
          </a:prstGeom>
          <a:noFill/>
          <a:ln>
            <a:noFill/>
          </a:ln>
        </p:spPr>
      </p:pic>
      <p:sp>
        <p:nvSpPr>
          <p:cNvPr id="368" name="Google Shape;368;p93"/>
          <p:cNvSpPr txBox="1"/>
          <p:nvPr/>
        </p:nvSpPr>
        <p:spPr>
          <a:xfrm>
            <a:off x="4500799" y="2641367"/>
            <a:ext cx="3772343" cy="1042400"/>
          </a:xfrm>
          <a:prstGeom prst="rect">
            <a:avLst/>
          </a:prstGeom>
          <a:noFill/>
          <a:ln>
            <a:noFill/>
          </a:ln>
        </p:spPr>
        <p:txBody>
          <a:bodyPr spcFirstLastPara="1" wrap="square" lIns="121900" tIns="121900" rIns="121900" bIns="121900" anchor="t" anchorCtr="0">
            <a:noAutofit/>
          </a:bodyPr>
          <a:lstStyle/>
          <a:p>
            <a:pPr algn="ctr"/>
            <a:r>
              <a:rPr lang="es-MX" sz="3300" b="1">
                <a:solidFill>
                  <a:schemeClr val="lt1"/>
                </a:solidFill>
                <a:latin typeface="Poppins"/>
                <a:ea typeface="Poppins"/>
                <a:cs typeface="Poppins"/>
                <a:sym typeface="Poppins"/>
              </a:rPr>
              <a:t>REQUERIMIENTO DE DATOS</a:t>
            </a:r>
            <a:endParaRPr sz="3333" b="1">
              <a:solidFill>
                <a:schemeClr val="lt1"/>
              </a:solidFill>
              <a:latin typeface="Poppins"/>
              <a:ea typeface="Poppins"/>
              <a:cs typeface="Poppins"/>
              <a:sym typeface="Poppins"/>
            </a:endParaRPr>
          </a:p>
          <a:p>
            <a:endParaRPr sz="3333" b="1">
              <a:solidFill>
                <a:schemeClr val="lt1"/>
              </a:solidFill>
              <a:latin typeface="Poppins"/>
              <a:ea typeface="Poppins"/>
              <a:cs typeface="Poppins"/>
              <a:sym typeface="Poppins"/>
            </a:endParaRPr>
          </a:p>
        </p:txBody>
      </p:sp>
    </p:spTree>
    <p:extLst>
      <p:ext uri="{BB962C8B-B14F-4D97-AF65-F5344CB8AC3E}">
        <p14:creationId xmlns:p14="http://schemas.microsoft.com/office/powerpoint/2010/main" val="4143299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112"/>
          <p:cNvSpPr txBox="1"/>
          <p:nvPr/>
        </p:nvSpPr>
        <p:spPr>
          <a:xfrm>
            <a:off x="1737523" y="1006911"/>
            <a:ext cx="8752800" cy="5404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s-ES" sz="2400">
                <a:solidFill>
                  <a:srgbClr val="666666"/>
                </a:solidFill>
                <a:latin typeface="Poppins"/>
                <a:ea typeface="Poppins"/>
                <a:cs typeface="Poppins"/>
                <a:sym typeface="Poppins"/>
              </a:rPr>
              <a:t>Predicción del Churn</a:t>
            </a:r>
            <a:endParaRPr lang="es-ES" sz="2400">
              <a:solidFill>
                <a:srgbClr val="434343"/>
              </a:solidFill>
              <a:latin typeface="Poppins"/>
              <a:ea typeface="Poppins"/>
              <a:cs typeface="Poppins"/>
              <a:sym typeface="Poppins"/>
            </a:endParaRPr>
          </a:p>
        </p:txBody>
      </p:sp>
      <p:sp>
        <p:nvSpPr>
          <p:cNvPr id="534" name="Google Shape;534;p112"/>
          <p:cNvSpPr txBox="1"/>
          <p:nvPr/>
        </p:nvSpPr>
        <p:spPr>
          <a:xfrm>
            <a:off x="2604200" y="506067"/>
            <a:ext cx="6983600" cy="836022"/>
          </a:xfrm>
          <a:prstGeom prst="rect">
            <a:avLst/>
          </a:prstGeom>
          <a:noFill/>
          <a:ln>
            <a:noFill/>
          </a:ln>
        </p:spPr>
        <p:txBody>
          <a:bodyPr spcFirstLastPara="1" wrap="square" lIns="121900" tIns="121900" rIns="121900" bIns="121900" anchor="t" anchorCtr="0">
            <a:spAutoFit/>
          </a:bodyPr>
          <a:lstStyle/>
          <a:p>
            <a:pPr algn="ctr">
              <a:lnSpc>
                <a:spcPct val="115000"/>
              </a:lnSpc>
            </a:pPr>
            <a:r>
              <a:rPr lang="es" sz="3333" b="1">
                <a:solidFill>
                  <a:srgbClr val="1EA100"/>
                </a:solidFill>
                <a:latin typeface="Poppins"/>
                <a:ea typeface="Poppins"/>
                <a:cs typeface="Poppins"/>
                <a:sym typeface="Poppins"/>
              </a:rPr>
              <a:t>REQUERIMIENTOS DE DATOS</a:t>
            </a:r>
            <a:endParaRPr sz="3333" b="1">
              <a:solidFill>
                <a:srgbClr val="1EA100"/>
              </a:solidFill>
              <a:latin typeface="Poppins"/>
              <a:ea typeface="Poppins"/>
              <a:cs typeface="Poppins"/>
              <a:sym typeface="Poppins"/>
            </a:endParaRPr>
          </a:p>
        </p:txBody>
      </p:sp>
      <p:sp>
        <p:nvSpPr>
          <p:cNvPr id="536" name="Google Shape;536;p112"/>
          <p:cNvSpPr/>
          <p:nvPr/>
        </p:nvSpPr>
        <p:spPr>
          <a:xfrm>
            <a:off x="1731334" y="1971535"/>
            <a:ext cx="8925939" cy="1020800"/>
          </a:xfrm>
          <a:prstGeom prst="rect">
            <a:avLst/>
          </a:prstGeom>
          <a:noFill/>
          <a:ln>
            <a:noFill/>
          </a:ln>
        </p:spPr>
        <p:txBody>
          <a:bodyPr spcFirstLastPara="1" wrap="square" lIns="121900" tIns="121900" rIns="121900" bIns="121900" anchor="ctr" anchorCtr="0">
            <a:noAutofit/>
          </a:bodyPr>
          <a:lstStyle/>
          <a:p>
            <a:pPr algn="just"/>
            <a:r>
              <a:rPr lang="es-MX">
                <a:solidFill>
                  <a:srgbClr val="434343"/>
                </a:solidFill>
                <a:latin typeface="Poppins"/>
                <a:ea typeface="Poppins"/>
                <a:cs typeface="Poppins"/>
                <a:sym typeface="Poppins"/>
              </a:rPr>
              <a:t>Una fase inicial de catalogación de los usuarios a través de etiquetas de cara a su comportamiento de compra, con el fin de encontrar aquellos usuarios de valor significativo que son la población objetivo de la necesidad del negocio</a:t>
            </a:r>
            <a:endParaRPr lang="es-CO">
              <a:solidFill>
                <a:srgbClr val="434343"/>
              </a:solidFill>
              <a:latin typeface="Poppins"/>
              <a:ea typeface="Poppins"/>
              <a:cs typeface="Poppins"/>
            </a:endParaRPr>
          </a:p>
        </p:txBody>
      </p:sp>
      <p:sp>
        <p:nvSpPr>
          <p:cNvPr id="537" name="Google Shape;537;p112"/>
          <p:cNvSpPr/>
          <p:nvPr/>
        </p:nvSpPr>
        <p:spPr>
          <a:xfrm>
            <a:off x="3904892" y="3523877"/>
            <a:ext cx="4856613" cy="1020800"/>
          </a:xfrm>
          <a:prstGeom prst="rect">
            <a:avLst/>
          </a:prstGeom>
          <a:noFill/>
          <a:ln>
            <a:noFill/>
          </a:ln>
        </p:spPr>
        <p:txBody>
          <a:bodyPr spcFirstLastPara="1" wrap="square" lIns="121900" tIns="121900" rIns="121900" bIns="121900" anchor="ctr" anchorCtr="0">
            <a:noAutofit/>
          </a:bodyPr>
          <a:lstStyle/>
          <a:p>
            <a:r>
              <a:rPr lang="es-MX">
                <a:solidFill>
                  <a:srgbClr val="434343"/>
                </a:solidFill>
                <a:latin typeface="Poppins"/>
                <a:ea typeface="Poppins"/>
                <a:cs typeface="Poppins"/>
                <a:sym typeface="Poppins"/>
              </a:rPr>
              <a:t>A partir de esta correcta estimación de los grupos, se buscará aplicar dos metodologías comparativas para el modelo de </a:t>
            </a:r>
            <a:r>
              <a:rPr lang="es-MX" err="1">
                <a:solidFill>
                  <a:srgbClr val="434343"/>
                </a:solidFill>
                <a:latin typeface="Poppins"/>
                <a:ea typeface="Poppins"/>
                <a:cs typeface="Poppins"/>
                <a:sym typeface="Poppins"/>
              </a:rPr>
              <a:t>Churn</a:t>
            </a:r>
            <a:endParaRPr lang="es-MX">
              <a:solidFill>
                <a:srgbClr val="434343"/>
              </a:solidFill>
              <a:latin typeface="Poppins"/>
              <a:ea typeface="Poppins"/>
              <a:cs typeface="Poppins"/>
              <a:sym typeface="Poppins"/>
            </a:endParaRPr>
          </a:p>
        </p:txBody>
      </p:sp>
      <p:sp>
        <p:nvSpPr>
          <p:cNvPr id="538" name="Google Shape;538;p112"/>
          <p:cNvSpPr/>
          <p:nvPr/>
        </p:nvSpPr>
        <p:spPr>
          <a:xfrm>
            <a:off x="884876" y="5255793"/>
            <a:ext cx="4195125" cy="1020800"/>
          </a:xfrm>
          <a:prstGeom prst="rect">
            <a:avLst/>
          </a:prstGeom>
          <a:noFill/>
          <a:ln>
            <a:noFill/>
          </a:ln>
        </p:spPr>
        <p:txBody>
          <a:bodyPr spcFirstLastPara="1" wrap="square" lIns="121900" tIns="121900" rIns="121900" bIns="121900" anchor="ctr" anchorCtr="0">
            <a:noAutofit/>
          </a:bodyPr>
          <a:lstStyle/>
          <a:p>
            <a:r>
              <a:rPr lang="es-ES" b="1">
                <a:solidFill>
                  <a:srgbClr val="009000"/>
                </a:solidFill>
                <a:latin typeface="Poppins"/>
                <a:ea typeface="Poppins"/>
                <a:cs typeface="Poppins"/>
                <a:sym typeface="Poppins"/>
              </a:rPr>
              <a:t>A: </a:t>
            </a:r>
            <a:r>
              <a:rPr lang="es-ES">
                <a:solidFill>
                  <a:srgbClr val="434343"/>
                </a:solidFill>
                <a:latin typeface="Poppins"/>
                <a:ea typeface="Poppins"/>
                <a:cs typeface="Poppins"/>
                <a:sym typeface="Poppins"/>
              </a:rPr>
              <a:t>Restaurante que ha comprado en </a:t>
            </a:r>
            <a:r>
              <a:rPr lang="es-ES" err="1">
                <a:solidFill>
                  <a:srgbClr val="434343"/>
                </a:solidFill>
                <a:latin typeface="Poppins"/>
                <a:ea typeface="Poppins"/>
                <a:cs typeface="Poppins"/>
                <a:sym typeface="Poppins"/>
              </a:rPr>
              <a:t>Frubana</a:t>
            </a:r>
            <a:r>
              <a:rPr lang="es-ES">
                <a:solidFill>
                  <a:srgbClr val="434343"/>
                </a:solidFill>
                <a:latin typeface="Poppins"/>
                <a:ea typeface="Poppins"/>
                <a:cs typeface="Poppins"/>
                <a:sym typeface="Poppins"/>
              </a:rPr>
              <a:t> más de 10 órdenes basada en el algoritmo de </a:t>
            </a:r>
            <a:r>
              <a:rPr lang="es-ES" err="1">
                <a:solidFill>
                  <a:srgbClr val="434343"/>
                </a:solidFill>
                <a:latin typeface="Poppins"/>
                <a:ea typeface="Poppins"/>
                <a:cs typeface="Poppins"/>
                <a:sym typeface="Poppins"/>
              </a:rPr>
              <a:t>Random</a:t>
            </a:r>
            <a:r>
              <a:rPr lang="es-ES">
                <a:solidFill>
                  <a:srgbClr val="434343"/>
                </a:solidFill>
                <a:latin typeface="Poppins"/>
                <a:ea typeface="Poppins"/>
                <a:cs typeface="Poppins"/>
                <a:sym typeface="Poppins"/>
              </a:rPr>
              <a:t> Forest como técnica de aprendizaje supervisado</a:t>
            </a:r>
          </a:p>
        </p:txBody>
      </p:sp>
      <p:sp>
        <p:nvSpPr>
          <p:cNvPr id="19" name="Google Shape;542;p112">
            <a:extLst>
              <a:ext uri="{FF2B5EF4-FFF2-40B4-BE49-F238E27FC236}">
                <a16:creationId xmlns:a16="http://schemas.microsoft.com/office/drawing/2014/main" id="{73D4F684-9F2A-4BB7-8DCA-BA7CE7FFC5DA}"/>
              </a:ext>
            </a:extLst>
          </p:cNvPr>
          <p:cNvSpPr/>
          <p:nvPr/>
        </p:nvSpPr>
        <p:spPr>
          <a:xfrm>
            <a:off x="1865224" y="4435035"/>
            <a:ext cx="524800" cy="363600"/>
          </a:xfrm>
          <a:prstGeom prst="downArrow">
            <a:avLst>
              <a:gd name="adj1" fmla="val 50000"/>
              <a:gd name="adj2" fmla="val 50000"/>
            </a:avLst>
          </a:prstGeom>
          <a:solidFill>
            <a:srgbClr val="009000"/>
          </a:solidFill>
          <a:ln>
            <a:noFill/>
          </a:ln>
        </p:spPr>
        <p:txBody>
          <a:bodyPr spcFirstLastPara="1" wrap="square" lIns="121900" tIns="121900" rIns="121900" bIns="121900" anchor="ctr" anchorCtr="0">
            <a:noAutofit/>
          </a:bodyPr>
          <a:lstStyle/>
          <a:p>
            <a:endParaRPr sz="2533"/>
          </a:p>
        </p:txBody>
      </p:sp>
      <p:sp>
        <p:nvSpPr>
          <p:cNvPr id="20" name="Google Shape;542;p112">
            <a:extLst>
              <a:ext uri="{FF2B5EF4-FFF2-40B4-BE49-F238E27FC236}">
                <a16:creationId xmlns:a16="http://schemas.microsoft.com/office/drawing/2014/main" id="{342B289A-1AAD-4548-9366-BD489922331D}"/>
              </a:ext>
            </a:extLst>
          </p:cNvPr>
          <p:cNvSpPr/>
          <p:nvPr/>
        </p:nvSpPr>
        <p:spPr>
          <a:xfrm>
            <a:off x="9658540" y="4435035"/>
            <a:ext cx="524800" cy="363600"/>
          </a:xfrm>
          <a:prstGeom prst="downArrow">
            <a:avLst>
              <a:gd name="adj1" fmla="val 50000"/>
              <a:gd name="adj2" fmla="val 50000"/>
            </a:avLst>
          </a:prstGeom>
          <a:solidFill>
            <a:srgbClr val="009000"/>
          </a:solidFill>
          <a:ln>
            <a:noFill/>
          </a:ln>
        </p:spPr>
        <p:txBody>
          <a:bodyPr spcFirstLastPara="1" wrap="square" lIns="121900" tIns="121900" rIns="121900" bIns="121900" anchor="ctr" anchorCtr="0">
            <a:noAutofit/>
          </a:bodyPr>
          <a:lstStyle/>
          <a:p>
            <a:endParaRPr sz="2533"/>
          </a:p>
        </p:txBody>
      </p:sp>
      <p:sp>
        <p:nvSpPr>
          <p:cNvPr id="21" name="Google Shape;542;p112">
            <a:extLst>
              <a:ext uri="{FF2B5EF4-FFF2-40B4-BE49-F238E27FC236}">
                <a16:creationId xmlns:a16="http://schemas.microsoft.com/office/drawing/2014/main" id="{5D4D1215-5C60-4FE1-A78F-FE25C0FFCFB1}"/>
              </a:ext>
            </a:extLst>
          </p:cNvPr>
          <p:cNvSpPr/>
          <p:nvPr/>
        </p:nvSpPr>
        <p:spPr>
          <a:xfrm>
            <a:off x="5821648" y="1518516"/>
            <a:ext cx="524800" cy="363600"/>
          </a:xfrm>
          <a:prstGeom prst="downArrow">
            <a:avLst>
              <a:gd name="adj1" fmla="val 50000"/>
              <a:gd name="adj2" fmla="val 50000"/>
            </a:avLst>
          </a:prstGeom>
          <a:solidFill>
            <a:srgbClr val="009000"/>
          </a:solidFill>
          <a:ln>
            <a:noFill/>
          </a:ln>
        </p:spPr>
        <p:txBody>
          <a:bodyPr spcFirstLastPara="1" wrap="square" lIns="121900" tIns="121900" rIns="121900" bIns="121900" anchor="ctr" anchorCtr="0">
            <a:noAutofit/>
          </a:bodyPr>
          <a:lstStyle/>
          <a:p>
            <a:endParaRPr sz="2533"/>
          </a:p>
        </p:txBody>
      </p:sp>
      <p:sp>
        <p:nvSpPr>
          <p:cNvPr id="22" name="Google Shape;542;p112">
            <a:extLst>
              <a:ext uri="{FF2B5EF4-FFF2-40B4-BE49-F238E27FC236}">
                <a16:creationId xmlns:a16="http://schemas.microsoft.com/office/drawing/2014/main" id="{46083253-005A-435D-A8E5-C25946C2F86D}"/>
              </a:ext>
            </a:extLst>
          </p:cNvPr>
          <p:cNvSpPr/>
          <p:nvPr/>
        </p:nvSpPr>
        <p:spPr>
          <a:xfrm>
            <a:off x="5856967" y="3067449"/>
            <a:ext cx="524800" cy="363600"/>
          </a:xfrm>
          <a:prstGeom prst="downArrow">
            <a:avLst>
              <a:gd name="adj1" fmla="val 50000"/>
              <a:gd name="adj2" fmla="val 50000"/>
            </a:avLst>
          </a:prstGeom>
          <a:solidFill>
            <a:srgbClr val="009000"/>
          </a:solidFill>
          <a:ln>
            <a:noFill/>
          </a:ln>
        </p:spPr>
        <p:txBody>
          <a:bodyPr spcFirstLastPara="1" wrap="square" lIns="121900" tIns="121900" rIns="121900" bIns="121900" anchor="ctr" anchorCtr="0">
            <a:noAutofit/>
          </a:bodyPr>
          <a:lstStyle/>
          <a:p>
            <a:endParaRPr sz="2533"/>
          </a:p>
        </p:txBody>
      </p:sp>
      <p:sp>
        <p:nvSpPr>
          <p:cNvPr id="23" name="Google Shape;538;p112">
            <a:extLst>
              <a:ext uri="{FF2B5EF4-FFF2-40B4-BE49-F238E27FC236}">
                <a16:creationId xmlns:a16="http://schemas.microsoft.com/office/drawing/2014/main" id="{9487EEBD-D218-4F80-85CE-B98370DB6F42}"/>
              </a:ext>
            </a:extLst>
          </p:cNvPr>
          <p:cNvSpPr/>
          <p:nvPr/>
        </p:nvSpPr>
        <p:spPr>
          <a:xfrm>
            <a:off x="7638288" y="5151547"/>
            <a:ext cx="4195125" cy="1020800"/>
          </a:xfrm>
          <a:prstGeom prst="rect">
            <a:avLst/>
          </a:prstGeom>
          <a:noFill/>
          <a:ln>
            <a:noFill/>
          </a:ln>
        </p:spPr>
        <p:txBody>
          <a:bodyPr spcFirstLastPara="1" wrap="square" lIns="121900" tIns="121900" rIns="121900" bIns="121900" anchor="ctr" anchorCtr="0">
            <a:noAutofit/>
          </a:bodyPr>
          <a:lstStyle/>
          <a:p>
            <a:r>
              <a:rPr lang="es-ES" b="1">
                <a:solidFill>
                  <a:srgbClr val="009000"/>
                </a:solidFill>
                <a:latin typeface="Poppins"/>
                <a:ea typeface="Poppins"/>
                <a:cs typeface="Poppins"/>
                <a:sym typeface="Poppins"/>
              </a:rPr>
              <a:t>B: </a:t>
            </a:r>
            <a:r>
              <a:rPr lang="es-ES">
                <a:solidFill>
                  <a:srgbClr val="434343"/>
                </a:solidFill>
                <a:latin typeface="Poppins"/>
                <a:ea typeface="Poppins"/>
                <a:cs typeface="Poppins"/>
                <a:sym typeface="Poppins"/>
              </a:rPr>
              <a:t>Uso de un algoritmo de XG </a:t>
            </a:r>
            <a:r>
              <a:rPr lang="es-ES" err="1">
                <a:solidFill>
                  <a:srgbClr val="434343"/>
                </a:solidFill>
                <a:latin typeface="Poppins"/>
                <a:ea typeface="Poppins"/>
                <a:cs typeface="Poppins"/>
                <a:sym typeface="Poppins"/>
              </a:rPr>
              <a:t>Boost</a:t>
            </a:r>
            <a:r>
              <a:rPr lang="es-ES">
                <a:solidFill>
                  <a:srgbClr val="434343"/>
                </a:solidFill>
                <a:latin typeface="Poppins"/>
                <a:ea typeface="Poppins"/>
                <a:cs typeface="Poppins"/>
                <a:sym typeface="Poppins"/>
              </a:rPr>
              <a:t>, basado en un sistema de ensamblado secuencial de árboles de decisión que identifiquen la población potencial a salir. ​</a:t>
            </a:r>
          </a:p>
        </p:txBody>
      </p:sp>
      <p:sp>
        <p:nvSpPr>
          <p:cNvPr id="2" name="CuadroTexto 1">
            <a:extLst>
              <a:ext uri="{FF2B5EF4-FFF2-40B4-BE49-F238E27FC236}">
                <a16:creationId xmlns:a16="http://schemas.microsoft.com/office/drawing/2014/main" id="{CF0886F5-91C6-CA6D-1E27-D83450184F8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89070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93"/>
          <p:cNvSpPr/>
          <p:nvPr/>
        </p:nvSpPr>
        <p:spPr>
          <a:xfrm rot="10800000">
            <a:off x="749400" y="658000"/>
            <a:ext cx="10687600" cy="5542000"/>
          </a:xfrm>
          <a:prstGeom prst="rect">
            <a:avLst/>
          </a:prstGeom>
          <a:solidFill>
            <a:srgbClr val="FB7909"/>
          </a:solidFill>
          <a:ln>
            <a:noFill/>
          </a:ln>
        </p:spPr>
        <p:txBody>
          <a:bodyPr spcFirstLastPara="1" wrap="square" lIns="121900" tIns="121900" rIns="121900" bIns="121900" anchor="ctr" anchorCtr="0">
            <a:noAutofit/>
          </a:bodyPr>
          <a:lstStyle/>
          <a:p>
            <a:endParaRPr sz="2533"/>
          </a:p>
        </p:txBody>
      </p:sp>
      <p:pic>
        <p:nvPicPr>
          <p:cNvPr id="367" name="Google Shape;367;p93"/>
          <p:cNvPicPr preferRelativeResize="0"/>
          <p:nvPr/>
        </p:nvPicPr>
        <p:blipFill>
          <a:blip r:embed="rId3">
            <a:alphaModFix/>
          </a:blip>
          <a:stretch>
            <a:fillRect/>
          </a:stretch>
        </p:blipFill>
        <p:spPr>
          <a:xfrm>
            <a:off x="708467" y="3786067"/>
            <a:ext cx="10728531" cy="2413935"/>
          </a:xfrm>
          <a:prstGeom prst="rect">
            <a:avLst/>
          </a:prstGeom>
          <a:noFill/>
          <a:ln>
            <a:noFill/>
          </a:ln>
        </p:spPr>
      </p:pic>
      <p:sp>
        <p:nvSpPr>
          <p:cNvPr id="368" name="Google Shape;368;p93"/>
          <p:cNvSpPr txBox="1"/>
          <p:nvPr/>
        </p:nvSpPr>
        <p:spPr>
          <a:xfrm>
            <a:off x="4500799" y="2641367"/>
            <a:ext cx="3772343" cy="1042400"/>
          </a:xfrm>
          <a:prstGeom prst="rect">
            <a:avLst/>
          </a:prstGeom>
          <a:noFill/>
          <a:ln>
            <a:noFill/>
          </a:ln>
        </p:spPr>
        <p:txBody>
          <a:bodyPr spcFirstLastPara="1" wrap="square" lIns="121900" tIns="121900" rIns="121900" bIns="121900" anchor="t" anchorCtr="0">
            <a:noAutofit/>
          </a:bodyPr>
          <a:lstStyle/>
          <a:p>
            <a:pPr algn="ctr"/>
            <a:r>
              <a:rPr lang="es-MX" sz="3300" b="1">
                <a:solidFill>
                  <a:schemeClr val="lt1"/>
                </a:solidFill>
                <a:latin typeface="Poppins"/>
                <a:ea typeface="Poppins"/>
                <a:cs typeface="Poppins"/>
              </a:rPr>
              <a:t>ENTENDIMIENTO DE DATOS</a:t>
            </a:r>
          </a:p>
        </p:txBody>
      </p:sp>
    </p:spTree>
    <p:extLst>
      <p:ext uri="{BB962C8B-B14F-4D97-AF65-F5344CB8AC3E}">
        <p14:creationId xmlns:p14="http://schemas.microsoft.com/office/powerpoint/2010/main" val="3116418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8C572"/>
        </a:solidFill>
        <a:effectLst/>
      </p:bgPr>
    </p:bg>
    <p:spTree>
      <p:nvGrpSpPr>
        <p:cNvPr id="1" name="Shape 488"/>
        <p:cNvGrpSpPr/>
        <p:nvPr/>
      </p:nvGrpSpPr>
      <p:grpSpPr>
        <a:xfrm>
          <a:off x="0" y="0"/>
          <a:ext cx="0" cy="0"/>
          <a:chOff x="0" y="0"/>
          <a:chExt cx="0" cy="0"/>
        </a:xfrm>
      </p:grpSpPr>
      <p:pic>
        <p:nvPicPr>
          <p:cNvPr id="489" name="Google Shape;489;p99"/>
          <p:cNvPicPr preferRelativeResize="0"/>
          <p:nvPr/>
        </p:nvPicPr>
        <p:blipFill rotWithShape="1">
          <a:blip r:embed="rId3">
            <a:alphaModFix/>
          </a:blip>
          <a:srcRect l="19322" t="11093" r="19063" b="9326"/>
          <a:stretch/>
        </p:blipFill>
        <p:spPr>
          <a:xfrm>
            <a:off x="282836" y="-270599"/>
            <a:ext cx="12605849" cy="7798676"/>
          </a:xfrm>
          <a:prstGeom prst="rect">
            <a:avLst/>
          </a:prstGeom>
          <a:noFill/>
          <a:ln>
            <a:noFill/>
          </a:ln>
          <a:effectLst>
            <a:outerShdw blurRad="242888" dist="104775" dir="8400000" algn="bl" rotWithShape="0">
              <a:srgbClr val="000000"/>
            </a:outerShdw>
          </a:effectLst>
        </p:spPr>
      </p:pic>
      <p:sp>
        <p:nvSpPr>
          <p:cNvPr id="490" name="Google Shape;490;p99"/>
          <p:cNvSpPr txBox="1">
            <a:spLocks noGrp="1"/>
          </p:cNvSpPr>
          <p:nvPr>
            <p:ph type="ctrTitle" idx="4294967295"/>
          </p:nvPr>
        </p:nvSpPr>
        <p:spPr>
          <a:xfrm>
            <a:off x="1799462" y="2436887"/>
            <a:ext cx="4343939" cy="1508065"/>
          </a:xfrm>
          <a:prstGeom prst="rect">
            <a:avLst/>
          </a:prstGeom>
          <a:noFill/>
          <a:ln>
            <a:noFill/>
          </a:ln>
        </p:spPr>
        <p:txBody>
          <a:bodyPr spcFirstLastPara="1" wrap="square" lIns="120000" tIns="45700" rIns="91433" bIns="45700" anchor="ctr" anchorCtr="0">
            <a:spAutoFit/>
          </a:bodyPr>
          <a:lstStyle/>
          <a:p>
            <a:pPr>
              <a:lnSpc>
                <a:spcPct val="115000"/>
              </a:lnSpc>
              <a:buSzPts val="990"/>
            </a:pPr>
            <a:r>
              <a:rPr lang="pt-BR" sz="4000" b="1">
                <a:solidFill>
                  <a:srgbClr val="1EA100"/>
                </a:solidFill>
                <a:latin typeface="Poppins"/>
                <a:ea typeface="Poppins"/>
                <a:cs typeface="Poppins"/>
                <a:sym typeface="Poppins"/>
              </a:rPr>
              <a:t>ENTENDIMIENTO DE LOS DATOS​</a:t>
            </a:r>
            <a:endParaRPr lang="pt-BR" sz="4000" b="1" i="1">
              <a:solidFill>
                <a:srgbClr val="1EA100"/>
              </a:solidFill>
              <a:latin typeface="Poppins"/>
              <a:ea typeface="Poppins"/>
              <a:cs typeface="Poppins"/>
              <a:sym typeface="Poppins"/>
            </a:endParaRPr>
          </a:p>
        </p:txBody>
      </p:sp>
      <p:sp>
        <p:nvSpPr>
          <p:cNvPr id="491" name="Google Shape;491;p99"/>
          <p:cNvSpPr txBox="1"/>
          <p:nvPr/>
        </p:nvSpPr>
        <p:spPr>
          <a:xfrm>
            <a:off x="6392418" y="882919"/>
            <a:ext cx="5216151" cy="5169580"/>
          </a:xfrm>
          <a:prstGeom prst="rect">
            <a:avLst/>
          </a:prstGeom>
          <a:noFill/>
          <a:ln>
            <a:noFill/>
          </a:ln>
        </p:spPr>
        <p:txBody>
          <a:bodyPr spcFirstLastPara="1" wrap="square" lIns="121900" tIns="121900" rIns="121900" bIns="121900" anchor="t" anchorCtr="0">
            <a:spAutoFit/>
          </a:bodyPr>
          <a:lstStyle/>
          <a:p>
            <a:pPr marL="609585" indent="-372524">
              <a:lnSpc>
                <a:spcPct val="150000"/>
              </a:lnSpc>
              <a:buClr>
                <a:srgbClr val="434343"/>
              </a:buClr>
              <a:buSzPts val="800"/>
              <a:buFont typeface="Poppins"/>
              <a:buChar char="●"/>
            </a:pPr>
            <a:r>
              <a:rPr lang="es-MX" sz="1333" i="1">
                <a:solidFill>
                  <a:srgbClr val="434343"/>
                </a:solidFill>
                <a:latin typeface="Poppins"/>
                <a:ea typeface="Poppins"/>
                <a:cs typeface="Poppins"/>
                <a:sym typeface="Poppins"/>
              </a:rPr>
              <a:t>Del total de poco más de 645 mil observaciones, se encontraron 269.133 registros válidos, con lo cual se corrigió el problema de duplicidad en la información</a:t>
            </a:r>
            <a:r>
              <a:rPr lang="es-MX" sz="1333" b="1" i="1">
                <a:solidFill>
                  <a:srgbClr val="434343"/>
                </a:solidFill>
                <a:latin typeface="Poppins"/>
                <a:ea typeface="Poppins"/>
                <a:cs typeface="Poppins"/>
                <a:sym typeface="Poppins"/>
              </a:rPr>
              <a:t>.</a:t>
            </a:r>
          </a:p>
          <a:p>
            <a:pPr marL="609585" indent="-372524">
              <a:lnSpc>
                <a:spcPct val="150000"/>
              </a:lnSpc>
              <a:buClr>
                <a:srgbClr val="434343"/>
              </a:buClr>
              <a:buSzPts val="800"/>
              <a:buFont typeface="Poppins"/>
              <a:buChar char="●"/>
            </a:pPr>
            <a:endParaRPr sz="1333">
              <a:solidFill>
                <a:srgbClr val="434343"/>
              </a:solidFill>
              <a:latin typeface="Poppins"/>
              <a:ea typeface="Poppins"/>
              <a:cs typeface="Poppins"/>
              <a:sym typeface="Poppins"/>
            </a:endParaRPr>
          </a:p>
          <a:p>
            <a:pPr marL="609585" indent="-372524">
              <a:lnSpc>
                <a:spcPct val="150000"/>
              </a:lnSpc>
              <a:buClr>
                <a:srgbClr val="434343"/>
              </a:buClr>
              <a:buSzPts val="800"/>
              <a:buFont typeface="Poppins"/>
              <a:buChar char="●"/>
            </a:pPr>
            <a:r>
              <a:rPr lang="es-MX" sz="1333">
                <a:solidFill>
                  <a:srgbClr val="434343"/>
                </a:solidFill>
                <a:latin typeface="Poppins"/>
                <a:ea typeface="Poppins"/>
                <a:cs typeface="Poppins"/>
                <a:sym typeface="Poppins"/>
              </a:rPr>
              <a:t>La información resultante de 269 mil registros fue objeto de múltiples consultas, uniones, combinaciones y algunas transformaciones internas de la compañía, por lo que se puede afirmar que la información es procesable y será útil para el abordaje de los modelos mencionados. ​</a:t>
            </a:r>
          </a:p>
          <a:p>
            <a:pPr marL="237061">
              <a:lnSpc>
                <a:spcPct val="150000"/>
              </a:lnSpc>
              <a:buClr>
                <a:srgbClr val="434343"/>
              </a:buClr>
              <a:buSzPts val="800"/>
            </a:pPr>
            <a:endParaRPr sz="1333">
              <a:solidFill>
                <a:srgbClr val="434343"/>
              </a:solidFill>
              <a:latin typeface="Poppins"/>
              <a:ea typeface="Poppins"/>
              <a:cs typeface="Poppins"/>
              <a:sym typeface="Poppins"/>
            </a:endParaRPr>
          </a:p>
          <a:p>
            <a:pPr marL="609585" indent="-372524">
              <a:lnSpc>
                <a:spcPct val="150000"/>
              </a:lnSpc>
              <a:buClr>
                <a:srgbClr val="434343"/>
              </a:buClr>
              <a:buSzPts val="800"/>
              <a:buFont typeface="Poppins"/>
              <a:buChar char="●"/>
            </a:pPr>
            <a:r>
              <a:rPr lang="es-MX" sz="1333">
                <a:solidFill>
                  <a:srgbClr val="434343"/>
                </a:solidFill>
                <a:latin typeface="Poppins"/>
                <a:ea typeface="Poppins"/>
                <a:cs typeface="Poppins"/>
                <a:sym typeface="Poppins"/>
              </a:rPr>
              <a:t>Los datos proporcionados son tanto de clientes activos como de clientes que ya se retiraron de la compañía con el propósito de tener información completa para el entrenamiento del modelo​​</a:t>
            </a:r>
          </a:p>
        </p:txBody>
      </p:sp>
      <p:sp>
        <p:nvSpPr>
          <p:cNvPr id="492" name="Google Shape;492;p99"/>
          <p:cNvSpPr/>
          <p:nvPr/>
        </p:nvSpPr>
        <p:spPr>
          <a:xfrm>
            <a:off x="2482051" y="4671984"/>
            <a:ext cx="1714400" cy="346800"/>
          </a:xfrm>
          <a:prstGeom prst="roundRect">
            <a:avLst>
              <a:gd name="adj" fmla="val 50000"/>
            </a:avLst>
          </a:prstGeom>
          <a:solidFill>
            <a:srgbClr val="0AAC07"/>
          </a:solidFill>
          <a:ln>
            <a:noFill/>
          </a:ln>
        </p:spPr>
        <p:txBody>
          <a:bodyPr spcFirstLastPara="1" wrap="square" lIns="121900" tIns="121900" rIns="121900" bIns="121900" anchor="ctr" anchorCtr="0">
            <a:noAutofit/>
          </a:bodyPr>
          <a:lstStyle/>
          <a:p>
            <a:endParaRPr sz="2533"/>
          </a:p>
        </p:txBody>
      </p:sp>
      <p:sp>
        <p:nvSpPr>
          <p:cNvPr id="2" name="Google Shape;493;p99">
            <a:extLst>
              <a:ext uri="{FF2B5EF4-FFF2-40B4-BE49-F238E27FC236}">
                <a16:creationId xmlns:a16="http://schemas.microsoft.com/office/drawing/2014/main" id="{590E4042-4954-67CD-4AE7-F31181B7BB45}"/>
              </a:ext>
            </a:extLst>
          </p:cNvPr>
          <p:cNvSpPr/>
          <p:nvPr/>
        </p:nvSpPr>
        <p:spPr>
          <a:xfrm>
            <a:off x="2544851" y="4603184"/>
            <a:ext cx="1588800" cy="484400"/>
          </a:xfrm>
          <a:prstGeom prst="rect">
            <a:avLst/>
          </a:prstGeom>
          <a:noFill/>
          <a:ln>
            <a:noFill/>
          </a:ln>
        </p:spPr>
        <p:txBody>
          <a:bodyPr spcFirstLastPara="1" wrap="square" lIns="121900" tIns="121900" rIns="121900" bIns="121900" anchor="ctr" anchorCtr="0">
            <a:noAutofit/>
          </a:bodyPr>
          <a:ls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s" sz="1067" b="1" i="1">
                <a:solidFill>
                  <a:srgbClr val="FFFFFF"/>
                </a:solidFill>
                <a:latin typeface="Poppins"/>
                <a:ea typeface="Poppins"/>
                <a:cs typeface="Poppins"/>
                <a:sym typeface="Poppins"/>
              </a:rPr>
              <a:t>frubana</a:t>
            </a:r>
            <a:endParaRPr sz="1067" b="1" i="1">
              <a:solidFill>
                <a:srgbClr val="FFFFFF"/>
              </a:solidFill>
              <a:latin typeface="Poppins"/>
              <a:ea typeface="Poppins"/>
              <a:cs typeface="Poppins"/>
              <a:sym typeface="Poppins"/>
            </a:endParaRPr>
          </a:p>
        </p:txBody>
      </p:sp>
      <p:pic>
        <p:nvPicPr>
          <p:cNvPr id="5" name="Gráfico 4" descr="Frubana">
            <a:extLst>
              <a:ext uri="{FF2B5EF4-FFF2-40B4-BE49-F238E27FC236}">
                <a16:creationId xmlns:a16="http://schemas.microsoft.com/office/drawing/2014/main" id="{ABE3F81D-549E-EA07-3B5F-E98219B3C8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5908" y="6103862"/>
            <a:ext cx="1225434" cy="375356"/>
          </a:xfrm>
          <a:prstGeom prst="rect">
            <a:avLst/>
          </a:prstGeom>
        </p:spPr>
      </p:pic>
      <p:pic>
        <p:nvPicPr>
          <p:cNvPr id="7" name="Imagen 6" descr="Inicio">
            <a:extLst>
              <a:ext uri="{FF2B5EF4-FFF2-40B4-BE49-F238E27FC236}">
                <a16:creationId xmlns:a16="http://schemas.microsoft.com/office/drawing/2014/main" id="{626B23ED-C545-579B-35AC-FB123629C194}"/>
              </a:ext>
            </a:extLst>
          </p:cNvPr>
          <p:cNvPicPr>
            <a:picLocks noChangeAspect="1"/>
          </p:cNvPicPr>
          <p:nvPr/>
        </p:nvPicPr>
        <p:blipFill rotWithShape="1">
          <a:blip r:embed="rId6"/>
          <a:srcRect l="123" t="618" r="44636" b="-370"/>
          <a:stretch/>
        </p:blipFill>
        <p:spPr>
          <a:xfrm>
            <a:off x="3189478" y="5825872"/>
            <a:ext cx="1227179" cy="749472"/>
          </a:xfrm>
          <a:prstGeom prst="rect">
            <a:avLst/>
          </a:prstGeom>
        </p:spPr>
      </p:pic>
    </p:spTree>
    <p:extLst>
      <p:ext uri="{BB962C8B-B14F-4D97-AF65-F5344CB8AC3E}">
        <p14:creationId xmlns:p14="http://schemas.microsoft.com/office/powerpoint/2010/main" val="1875505973"/>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wiss">
  <a:themeElements>
    <a:clrScheme name="Swiss">
      <a:dk1>
        <a:srgbClr val="F46524"/>
      </a:dk1>
      <a:lt1>
        <a:srgbClr val="FFFFFF"/>
      </a:lt1>
      <a:dk2>
        <a:srgbClr val="000000"/>
      </a:dk2>
      <a:lt2>
        <a:srgbClr val="757575"/>
      </a:lt2>
      <a:accent1>
        <a:srgbClr val="336388"/>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TF10001119</Template>
  <Application>Microsoft Office PowerPoint</Application>
  <PresentationFormat>Panorámica</PresentationFormat>
  <Slides>24</Slides>
  <Notes>21</Notes>
  <HiddenSlides>0</HiddenSlides>
  <ScaleCrop>false</ScaleCrop>
  <HeadingPairs>
    <vt:vector size="4" baseType="variant">
      <vt:variant>
        <vt:lpstr>Tema</vt:lpstr>
      </vt:variant>
      <vt:variant>
        <vt:i4>5</vt:i4>
      </vt:variant>
      <vt:variant>
        <vt:lpstr>Títulos de diapositiva</vt:lpstr>
      </vt:variant>
      <vt:variant>
        <vt:i4>24</vt:i4>
      </vt:variant>
    </vt:vector>
  </HeadingPairs>
  <TitlesOfParts>
    <vt:vector size="29" baseType="lpstr">
      <vt:lpstr>Tema de Office</vt:lpstr>
      <vt:lpstr>Simple Light</vt:lpstr>
      <vt:lpstr>Swiss</vt:lpstr>
      <vt:lpstr>Simple Light</vt:lpstr>
      <vt:lpstr>Custom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ENTENDIMIENTO DE LOS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revision>2</cp:revision>
  <dcterms:created xsi:type="dcterms:W3CDTF">2023-09-17T15:29:07Z</dcterms:created>
  <dcterms:modified xsi:type="dcterms:W3CDTF">2023-11-07T03:46:45Z</dcterms:modified>
</cp:coreProperties>
</file>